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9" r:id="rId4"/>
    <p:sldMasterId id="2147483799" r:id="rId5"/>
    <p:sldMasterId id="2147483707" r:id="rId6"/>
  </p:sldMasterIdLst>
  <p:notesMasterIdLst>
    <p:notesMasterId r:id="rId24"/>
  </p:notesMasterIdLst>
  <p:handoutMasterIdLst>
    <p:handoutMasterId r:id="rId25"/>
  </p:handoutMasterIdLst>
  <p:sldIdLst>
    <p:sldId id="257" r:id="rId7"/>
    <p:sldId id="302" r:id="rId8"/>
    <p:sldId id="1858" r:id="rId9"/>
    <p:sldId id="1859" r:id="rId10"/>
    <p:sldId id="1860" r:id="rId11"/>
    <p:sldId id="1861" r:id="rId12"/>
    <p:sldId id="1857" r:id="rId13"/>
    <p:sldId id="1856" r:id="rId14"/>
    <p:sldId id="1862" r:id="rId15"/>
    <p:sldId id="1866" r:id="rId16"/>
    <p:sldId id="1863" r:id="rId17"/>
    <p:sldId id="1864" r:id="rId18"/>
    <p:sldId id="1865" r:id="rId19"/>
    <p:sldId id="1867" r:id="rId20"/>
    <p:sldId id="1868" r:id="rId21"/>
    <p:sldId id="1869" r:id="rId22"/>
    <p:sldId id="286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6"/>
      <p:italic r:id="rId26"/>
      <p:boldItalic r:id="rId26"/>
    </p:embeddedFont>
    <p:embeddedFont>
      <p:font typeface="Verdana" panose="020B0604030504040204" pitchFamily="34" charset="0"/>
      <p:regular r:id="rId26"/>
      <p:bold r:id="rId26"/>
      <p:italic r:id="rId26"/>
      <p:boldItalic r:id="rId26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2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067" userDrawn="1">
          <p15:clr>
            <a:srgbClr val="A4A3A4"/>
          </p15:clr>
        </p15:guide>
        <p15:guide id="9" pos="3613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ju Lintusaari" initials="ML" lastIdx="3" clrIdx="0">
    <p:extLst>
      <p:ext uri="{19B8F6BF-5375-455C-9EA6-DF929625EA0E}">
        <p15:presenceInfo xmlns:p15="http://schemas.microsoft.com/office/powerpoint/2012/main" userId="S::maiju.lintusaari@sitowise.com::32ccec1b-2dba-465e-8305-e06f323089c8" providerId="AD"/>
      </p:ext>
    </p:extLst>
  </p:cmAuthor>
  <p:cmAuthor id="2" name="Kati Kiiskilä" initials="KK" lastIdx="1" clrIdx="1">
    <p:extLst>
      <p:ext uri="{19B8F6BF-5375-455C-9EA6-DF929625EA0E}">
        <p15:presenceInfo xmlns:p15="http://schemas.microsoft.com/office/powerpoint/2012/main" userId="S::kati.kiiskila@sitowise.com::e4754f0f-978e-4a70-b16c-1749ba79ee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6F2"/>
    <a:srgbClr val="000000"/>
    <a:srgbClr val="3C3C3B"/>
    <a:srgbClr val="EF779B"/>
    <a:srgbClr val="141414"/>
    <a:srgbClr val="003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832720-8F46-4FE6-8B75-5DB4DCA8B8CF}" v="97" dt="2021-06-16T11:38:16.45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98" autoAdjust="0"/>
    <p:restoredTop sz="96727" autoAdjust="0"/>
  </p:normalViewPr>
  <p:slideViewPr>
    <p:cSldViewPr snapToGrid="0" snapToObjects="1" showGuides="1">
      <p:cViewPr varScale="1">
        <p:scale>
          <a:sx n="67" d="100"/>
          <a:sy n="67" d="100"/>
        </p:scale>
        <p:origin x="948" y="44"/>
      </p:cViewPr>
      <p:guideLst>
        <p:guide pos="7242"/>
        <p:guide pos="3840"/>
        <p:guide pos="4067"/>
        <p:guide pos="3613"/>
        <p:guide orient="horz" pos="2160"/>
      </p:guideLst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NUL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kka Hartikainen" userId="55b18324-9921-4744-8ba6-df8ef2ce6a54" providerId="ADAL" clId="{9E832720-8F46-4FE6-8B75-5DB4DCA8B8CF}"/>
    <pc:docChg chg="modSld">
      <pc:chgData name="Pirkka Hartikainen" userId="55b18324-9921-4744-8ba6-df8ef2ce6a54" providerId="ADAL" clId="{9E832720-8F46-4FE6-8B75-5DB4DCA8B8CF}" dt="2021-06-16T11:38:16.450" v="189"/>
      <pc:docMkLst>
        <pc:docMk/>
      </pc:docMkLst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834680869" sldId="257"/>
        </pc:sldMkLst>
        <pc:spChg chg="mod">
          <ac:chgData name="Pirkka Hartikainen" userId="55b18324-9921-4744-8ba6-df8ef2ce6a54" providerId="ADAL" clId="{9E832720-8F46-4FE6-8B75-5DB4DCA8B8CF}" dt="2021-06-16T10:06:22.152" v="64" actId="1076"/>
          <ac:spMkLst>
            <pc:docMk/>
            <pc:sldMk cId="2834680869" sldId="257"/>
            <ac:spMk id="2" creationId="{F6F24A21-F8A1-6247-89E0-42989771A251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834680869" sldId="257"/>
            <ac:picMk id="3" creationId="{ACCB738F-EE53-40E3-AD7D-5A224F15548E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2268818420" sldId="286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268818420" sldId="286"/>
            <ac:picMk id="3" creationId="{1D5D3D61-C280-4567-9E38-559DA25A59EA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4121638611" sldId="302"/>
        </pc:sldMkLst>
        <pc:spChg chg="mod">
          <ac:chgData name="Pirkka Hartikainen" userId="55b18324-9921-4744-8ba6-df8ef2ce6a54" providerId="ADAL" clId="{9E832720-8F46-4FE6-8B75-5DB4DCA8B8CF}" dt="2021-06-16T10:30:05.653" v="168" actId="1076"/>
          <ac:spMkLst>
            <pc:docMk/>
            <pc:sldMk cId="4121638611" sldId="302"/>
            <ac:spMk id="12" creationId="{C5FEDC20-B2FC-49DE-8EDB-08B81AA935A0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4121638611" sldId="302"/>
            <ac:picMk id="2" creationId="{9BC0149B-06E7-4137-B63D-BC7329184479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838605530" sldId="1856"/>
        </pc:sldMkLst>
        <pc:spChg chg="mod">
          <ac:chgData name="Pirkka Hartikainen" userId="55b18324-9921-4744-8ba6-df8ef2ce6a54" providerId="ADAL" clId="{9E832720-8F46-4FE6-8B75-5DB4DCA8B8CF}" dt="2021-06-16T10:15:09.513" v="149" actId="20577"/>
          <ac:spMkLst>
            <pc:docMk/>
            <pc:sldMk cId="838605530" sldId="1856"/>
            <ac:spMk id="6" creationId="{BF5C7B52-A36B-47A7-9D21-EC4779ED50C4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838605530" sldId="1856"/>
            <ac:picMk id="2" creationId="{C7FEEC20-B22F-47CD-98C3-DDB5B9C5FE81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874514930" sldId="1857"/>
        </pc:sldMkLst>
        <pc:spChg chg="add mod">
          <ac:chgData name="Pirkka Hartikainen" userId="55b18324-9921-4744-8ba6-df8ef2ce6a54" providerId="ADAL" clId="{9E832720-8F46-4FE6-8B75-5DB4DCA8B8CF}" dt="2021-06-16T10:09:13.748" v="77" actId="1076"/>
          <ac:spMkLst>
            <pc:docMk/>
            <pc:sldMk cId="2874514930" sldId="1857"/>
            <ac:spMk id="5" creationId="{2AC835EE-2F34-4283-8CC2-B97F76C2164F}"/>
          </ac:spMkLst>
        </pc:spChg>
        <pc:spChg chg="add mod">
          <ac:chgData name="Pirkka Hartikainen" userId="55b18324-9921-4744-8ba6-df8ef2ce6a54" providerId="ADAL" clId="{9E832720-8F46-4FE6-8B75-5DB4DCA8B8CF}" dt="2021-06-16T10:09:46.170" v="98" actId="1076"/>
          <ac:spMkLst>
            <pc:docMk/>
            <pc:sldMk cId="2874514930" sldId="1857"/>
            <ac:spMk id="6" creationId="{A9D96ECE-D0C3-49B2-A52D-689C5A3CD5B2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874514930" sldId="1857"/>
            <ac:picMk id="10" creationId="{9B847568-EE21-4E1F-A938-BF272B7C6005}"/>
          </ac:picMkLst>
        </pc:picChg>
        <pc:cxnChg chg="add mod">
          <ac:chgData name="Pirkka Hartikainen" userId="55b18324-9921-4744-8ba6-df8ef2ce6a54" providerId="ADAL" clId="{9E832720-8F46-4FE6-8B75-5DB4DCA8B8CF}" dt="2021-06-16T10:10:53.473" v="104" actId="14100"/>
          <ac:cxnSpMkLst>
            <pc:docMk/>
            <pc:sldMk cId="2874514930" sldId="1857"/>
            <ac:cxnSpMk id="8" creationId="{C3BB12AF-E580-46A7-9B2D-C41A4D7AF097}"/>
          </ac:cxnSpMkLst>
        </pc:cxn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359967447" sldId="1858"/>
        </pc:sldMkLst>
        <pc:spChg chg="mod">
          <ac:chgData name="Pirkka Hartikainen" userId="55b18324-9921-4744-8ba6-df8ef2ce6a54" providerId="ADAL" clId="{9E832720-8F46-4FE6-8B75-5DB4DCA8B8CF}" dt="2021-06-16T10:06:55.458" v="66" actId="255"/>
          <ac:spMkLst>
            <pc:docMk/>
            <pc:sldMk cId="2359967447" sldId="1858"/>
            <ac:spMk id="5" creationId="{43FEC70A-6A33-4E16-92FB-CCE0B70D2847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359967447" sldId="1858"/>
            <ac:picMk id="2" creationId="{EDAD4BE5-62A9-4B8C-A3D2-957295E2F5E6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1606837984" sldId="1859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1606837984" sldId="1859"/>
            <ac:picMk id="2" creationId="{72C8D6D0-A2CA-4810-99A6-2A0D88A60775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390264375" sldId="1860"/>
        </pc:sldMkLst>
        <pc:spChg chg="mod">
          <ac:chgData name="Pirkka Hartikainen" userId="55b18324-9921-4744-8ba6-df8ef2ce6a54" providerId="ADAL" clId="{9E832720-8F46-4FE6-8B75-5DB4DCA8B8CF}" dt="2021-06-16T10:30:32.035" v="169" actId="2711"/>
          <ac:spMkLst>
            <pc:docMk/>
            <pc:sldMk cId="2390264375" sldId="1860"/>
            <ac:spMk id="5" creationId="{BFF7312C-5BA8-4BDD-B8A5-5055AC2E19A2}"/>
          </ac:spMkLst>
        </pc:spChg>
        <pc:spChg chg="mod">
          <ac:chgData name="Pirkka Hartikainen" userId="55b18324-9921-4744-8ba6-df8ef2ce6a54" providerId="ADAL" clId="{9E832720-8F46-4FE6-8B75-5DB4DCA8B8CF}" dt="2021-06-16T10:07:15.479" v="69" actId="1076"/>
          <ac:spMkLst>
            <pc:docMk/>
            <pc:sldMk cId="2390264375" sldId="1860"/>
            <ac:spMk id="6" creationId="{0AB51427-357A-40C2-BE06-47C7A0F38EC6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390264375" sldId="1860"/>
            <ac:picMk id="2" creationId="{B5D710E9-862F-4781-9CF7-50E878CAEA07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1929930681" sldId="1861"/>
        </pc:sldMkLst>
        <pc:spChg chg="mod">
          <ac:chgData name="Pirkka Hartikainen" userId="55b18324-9921-4744-8ba6-df8ef2ce6a54" providerId="ADAL" clId="{9E832720-8F46-4FE6-8B75-5DB4DCA8B8CF}" dt="2021-06-16T10:30:55.051" v="174" actId="20577"/>
          <ac:spMkLst>
            <pc:docMk/>
            <pc:sldMk cId="1929930681" sldId="1861"/>
            <ac:spMk id="7" creationId="{6908928C-1D19-4892-BCE0-27B0A2B9D734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1929930681" sldId="1861"/>
            <ac:picMk id="2" creationId="{02629DCA-CE1B-4A36-8103-421F2BC81288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3812862593" sldId="1862"/>
        </pc:sldMkLst>
        <pc:spChg chg="mod">
          <ac:chgData name="Pirkka Hartikainen" userId="55b18324-9921-4744-8ba6-df8ef2ce6a54" providerId="ADAL" clId="{9E832720-8F46-4FE6-8B75-5DB4DCA8B8CF}" dt="2021-06-16T10:34:35.705" v="188" actId="20577"/>
          <ac:spMkLst>
            <pc:docMk/>
            <pc:sldMk cId="3812862593" sldId="1862"/>
            <ac:spMk id="9" creationId="{819AC8DC-C8E0-4B1C-BFD1-CE958BBD82B4}"/>
          </ac:spMkLst>
        </pc:spChg>
        <pc:picChg chg="mod">
          <ac:chgData name="Pirkka Hartikainen" userId="55b18324-9921-4744-8ba6-df8ef2ce6a54" providerId="ADAL" clId="{9E832720-8F46-4FE6-8B75-5DB4DCA8B8CF}" dt="2021-06-16T10:15:21.999" v="150" actId="1076"/>
          <ac:picMkLst>
            <pc:docMk/>
            <pc:sldMk cId="3812862593" sldId="1862"/>
            <ac:picMk id="2" creationId="{28D00524-2A94-40B9-A945-62E1A2D4B239}"/>
          </ac:picMkLst>
        </pc:picChg>
        <pc:picChg chg="mod">
          <ac:chgData name="Pirkka Hartikainen" userId="55b18324-9921-4744-8ba6-df8ef2ce6a54" providerId="ADAL" clId="{9E832720-8F46-4FE6-8B75-5DB4DCA8B8CF}" dt="2021-06-16T10:34:25.537" v="177" actId="14100"/>
          <ac:picMkLst>
            <pc:docMk/>
            <pc:sldMk cId="3812862593" sldId="1862"/>
            <ac:picMk id="4" creationId="{E8F856D2-7F7C-44B2-BF1A-21C6B85EA8D3}"/>
          </ac:picMkLst>
        </pc:pic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3812862593" sldId="1862"/>
            <ac:picMk id="7" creationId="{E70D12BD-E96A-46CA-A6D1-7B88B177DDFE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313614278" sldId="1863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313614278" sldId="1863"/>
            <ac:picMk id="2" creationId="{A3219737-DEA7-47F2-BB60-5F52151ACF92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2771150813" sldId="1864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771150813" sldId="1864"/>
            <ac:picMk id="4" creationId="{6972DB95-17EA-45A2-A3F2-946CB3283BD3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1479452563" sldId="1865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1479452563" sldId="1865"/>
            <ac:picMk id="2" creationId="{6A4D5154-A575-4942-A172-FACE26AB696F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576421432" sldId="1866"/>
        </pc:sldMkLst>
        <pc:spChg chg="mod">
          <ac:chgData name="Pirkka Hartikainen" userId="55b18324-9921-4744-8ba6-df8ef2ce6a54" providerId="ADAL" clId="{9E832720-8F46-4FE6-8B75-5DB4DCA8B8CF}" dt="2021-06-16T10:15:36.132" v="151" actId="1076"/>
          <ac:spMkLst>
            <pc:docMk/>
            <pc:sldMk cId="576421432" sldId="1866"/>
            <ac:spMk id="6" creationId="{BF5C7B52-A36B-47A7-9D21-EC4779ED50C4}"/>
          </ac:spMkLst>
        </pc:spChg>
        <pc:spChg chg="mod">
          <ac:chgData name="Pirkka Hartikainen" userId="55b18324-9921-4744-8ba6-df8ef2ce6a54" providerId="ADAL" clId="{9E832720-8F46-4FE6-8B75-5DB4DCA8B8CF}" dt="2021-06-16T10:15:49.763" v="154" actId="20577"/>
          <ac:spMkLst>
            <pc:docMk/>
            <pc:sldMk cId="576421432" sldId="1866"/>
            <ac:spMk id="9" creationId="{819AC8DC-C8E0-4B1C-BFD1-CE958BBD82B4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576421432" sldId="1866"/>
            <ac:picMk id="2" creationId="{472FEE3E-BE27-4896-8B1A-76EE4D40B98F}"/>
          </ac:picMkLst>
        </pc:picChg>
      </pc:sldChg>
      <pc:sldChg chg="addSp modSp">
        <pc:chgData name="Pirkka Hartikainen" userId="55b18324-9921-4744-8ba6-df8ef2ce6a54" providerId="ADAL" clId="{9E832720-8F46-4FE6-8B75-5DB4DCA8B8CF}" dt="2021-06-16T11:38:16.450" v="189"/>
        <pc:sldMkLst>
          <pc:docMk/>
          <pc:sldMk cId="1854924098" sldId="1867"/>
        </pc:sldMkLst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1854924098" sldId="1867"/>
            <ac:picMk id="4" creationId="{EAD065A9-121F-416C-807B-4F8E49DBD3E4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631063574" sldId="1868"/>
        </pc:sldMkLst>
        <pc:spChg chg="mod">
          <ac:chgData name="Pirkka Hartikainen" userId="55b18324-9921-4744-8ba6-df8ef2ce6a54" providerId="ADAL" clId="{9E832720-8F46-4FE6-8B75-5DB4DCA8B8CF}" dt="2021-06-16T10:17:16.907" v="159" actId="1076"/>
          <ac:spMkLst>
            <pc:docMk/>
            <pc:sldMk cId="2631063574" sldId="1868"/>
            <ac:spMk id="3" creationId="{69A26E44-1D43-4D04-80F8-352A45FC496B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631063574" sldId="1868"/>
            <ac:picMk id="2" creationId="{D75A2573-3132-4207-866B-FB2472CE056D}"/>
          </ac:picMkLst>
        </pc:picChg>
        <pc:picChg chg="mod">
          <ac:chgData name="Pirkka Hartikainen" userId="55b18324-9921-4744-8ba6-df8ef2ce6a54" providerId="ADAL" clId="{9E832720-8F46-4FE6-8B75-5DB4DCA8B8CF}" dt="2021-06-16T10:17:25.307" v="162" actId="1076"/>
          <ac:picMkLst>
            <pc:docMk/>
            <pc:sldMk cId="2631063574" sldId="1868"/>
            <ac:picMk id="4" creationId="{A2C7FF04-42F3-4974-8DB3-0067661653A6}"/>
          </ac:picMkLst>
        </pc:picChg>
      </pc:sldChg>
      <pc:sldChg chg="addSp modSp mod">
        <pc:chgData name="Pirkka Hartikainen" userId="55b18324-9921-4744-8ba6-df8ef2ce6a54" providerId="ADAL" clId="{9E832720-8F46-4FE6-8B75-5DB4DCA8B8CF}" dt="2021-06-16T11:38:16.450" v="189"/>
        <pc:sldMkLst>
          <pc:docMk/>
          <pc:sldMk cId="2625541925" sldId="1869"/>
        </pc:sldMkLst>
        <pc:spChg chg="mod">
          <ac:chgData name="Pirkka Hartikainen" userId="55b18324-9921-4744-8ba6-df8ef2ce6a54" providerId="ADAL" clId="{9E832720-8F46-4FE6-8B75-5DB4DCA8B8CF}" dt="2021-06-16T10:29:10.278" v="167" actId="20577"/>
          <ac:spMkLst>
            <pc:docMk/>
            <pc:sldMk cId="2625541925" sldId="1869"/>
            <ac:spMk id="5" creationId="{BFF7312C-5BA8-4BDD-B8A5-5055AC2E19A2}"/>
          </ac:spMkLst>
        </pc:spChg>
        <pc:picChg chg="add mod">
          <ac:chgData name="Pirkka Hartikainen" userId="55b18324-9921-4744-8ba6-df8ef2ce6a54" providerId="ADAL" clId="{9E832720-8F46-4FE6-8B75-5DB4DCA8B8CF}" dt="2021-06-16T11:38:16.450" v="189"/>
          <ac:picMkLst>
            <pc:docMk/>
            <pc:sldMk cId="2625541925" sldId="1869"/>
            <ac:picMk id="2" creationId="{E02F57A3-EA99-432B-9805-43E6D6747A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96DB72-2A74-D748-BB37-48C7E55A6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DD882-C326-8F41-AECF-3B40FB9BF5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3A2F4-BE2A-3C4F-BE23-EE19E4B58BB9}" type="datetimeFigureOut">
              <a:rPr lang="en-FI"/>
              <a:t>06/16/2021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3A2D2-A349-6E4D-9053-AAD00B9363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862AF-4C9C-3E45-8ED3-30E094C9F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8E21E-19BB-AE46-9456-2B0630E12FB7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7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CF11-CD93-2249-A089-E59C430D7078}" type="datetimeFigureOut">
              <a:rPr lang="fi-FI" smtClean="0"/>
              <a:t>16.6.2021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06D6-1D41-6E4E-9CB0-025EED4321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0148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992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2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78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526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523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9638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9328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976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102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703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18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973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932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83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381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56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06D6-1D41-6E4E-9CB0-025EED4321E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740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itowise.com/fi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jpeg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itowise.com/fi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jpeg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itowise.com/fi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jpe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itowise.com/fi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itowise.com/fi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grafi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fiikallinen taustakuva">
            <a:extLst>
              <a:ext uri="{FF2B5EF4-FFF2-40B4-BE49-F238E27FC236}">
                <a16:creationId xmlns:a16="http://schemas.microsoft.com/office/drawing/2014/main" id="{85A61CBA-CBF0-DB4D-BADC-197B54A85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A926F8A-13E9-BB45-896D-6AB7B4F13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98BA70E-C9B0-AE40-A5FD-5591D24F4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039C10-C0D7-BA4B-9CF5-2B8D37AE9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6"/>
            <a:ext cx="6055269" cy="172878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6806AB-3AD4-D140-B032-DDBBF110F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1681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Sat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Kaksi hymyilevää Sitowisen työntekijää.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DE3396-931D-7F4C-944F-F7765D8D2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6C95A62-0C53-D047-8348-814F98577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10FF-66F3-8241-B2E9-E8B021E0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FDDAD-EF3A-F54C-ABEC-BCAB76E4A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69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66E646-84C8-0049-92A0-AD0DE7948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74969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Nii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Hymyilevä Sitowisen työntekijä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F7015E-7BEB-A54B-9743-C131C88E2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B947FF9-55F2-F349-8F20-3EC0E5096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10FF-66F3-8241-B2E9-E8B021E0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FDDAD-EF3A-F54C-ABEC-BCAB76E4A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70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6E3889-E230-1549-A3EF-9D369E2A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2645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Kupar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Hymyilevä Sitowisen työntekijä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F690AC4-82A7-3046-A64A-9BEB4EF9F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93739E-FB4E-4C45-A945-41F371B9F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349D98-8049-6D4A-B3BC-AB4DEDF63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24FE3D-96F0-8649-8957-0D85A4D86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70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CE46913-351D-4648-BAFC-1267D7BB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4374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Granii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Hymyilevä Sitowisen työntekijä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679087-D477-0D4B-89EA-22DEC8D9D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B48306E-F91E-2D4E-87DF-F6314A1C3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10FF-66F3-8241-B2E9-E8B021E0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FDDAD-EF3A-F54C-ABEC-BCAB76E4A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70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921035-4AA4-E44D-9696-439B74350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7329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Granii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Hymyilevä Sitowisen työntekijä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F4A13F-DF8D-894A-B3A6-572E90CEF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D29B3D9-01C7-0B40-8451-D6A50F9FA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C66E88E-0C2E-C64D-8CEF-1F82AF61E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3A7D3A-D696-F840-ABD5-434819424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70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77639C-473B-FE45-8464-EEDA63ABB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283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nostot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1EF56B8F-F860-7D48-9417-5A02214C2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5230981-BB49-B64B-A16B-62FA79B0B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9814EDE-E58E-B948-A548-6B6C99C899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16627" y="475192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76994D7-1BE8-4649-965B-8695F952C0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16626" y="391782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0AF1AE2-612A-5E4E-9136-97A9C67A9F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6248" y="475192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A2CD03-40CE-544F-A0E6-958DAFA209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6247" y="391782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D14F62F-A8C5-DD4B-B3F3-C7B08091B6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1806" y="475192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E44D583-C184-384A-AE5D-D249BD4C50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31805" y="391782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82B0E94-2AC8-4844-A823-0F548C918A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5175" y="475192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3DFB8F-B5AA-9645-A2A4-1E980DFAE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5174" y="391782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CDBB7BC-2C02-164D-9D4C-AFFF774982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6627" y="321699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A2425C-60A8-5B48-96EE-65895BB064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16626" y="238289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8DC4E4-2E67-6D4F-9423-6490BEB39321}"/>
              </a:ext>
            </a:extLst>
          </p:cNvPr>
          <p:cNvCxnSpPr/>
          <p:nvPr userDrawn="1"/>
        </p:nvCxnSpPr>
        <p:spPr>
          <a:xfrm>
            <a:off x="8508332" y="2232295"/>
            <a:ext cx="0" cy="308488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CA913F8-8270-B94D-8EF7-5570A49DB2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6248" y="321699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58D8D3-EBCA-5A48-80F1-DF346DEAAD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6247" y="238289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DE4143-277B-B64F-A435-FED83E4AE1D3}"/>
              </a:ext>
            </a:extLst>
          </p:cNvPr>
          <p:cNvCxnSpPr/>
          <p:nvPr userDrawn="1"/>
        </p:nvCxnSpPr>
        <p:spPr>
          <a:xfrm>
            <a:off x="6089985" y="2232295"/>
            <a:ext cx="0" cy="308488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DB46CC-4BCC-AB41-9C2E-45D8C1CFE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1806" y="321699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BC1CB7-1B22-CA4A-9461-5C093257EE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1805" y="238289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B32F31-BAA3-6B4A-80AB-24F2A346D652}"/>
              </a:ext>
            </a:extLst>
          </p:cNvPr>
          <p:cNvCxnSpPr/>
          <p:nvPr userDrawn="1"/>
        </p:nvCxnSpPr>
        <p:spPr>
          <a:xfrm>
            <a:off x="3563353" y="2232295"/>
            <a:ext cx="0" cy="308488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83907-95B1-D84A-8757-77E9BB68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5175" y="321699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E830B7E-A22B-D84B-96C2-E4CFA38AD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5174" y="238289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8" name="Title 41">
            <a:extLst>
              <a:ext uri="{FF2B5EF4-FFF2-40B4-BE49-F238E27FC236}">
                <a16:creationId xmlns:a16="http://schemas.microsoft.com/office/drawing/2014/main" id="{E3E5AEAA-C059-7647-8449-9DE1937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0" y="665136"/>
            <a:ext cx="10440000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6A81869D-3E24-AF43-BAAB-F94CED14B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64587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nosto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D9BD3BC-D605-944C-A631-96ADBD89C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1341DD7D-5687-EB49-9129-1651AEC88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D14F62F-A8C5-DD4B-B3F3-C7B08091B6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6594" y="474906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E44D583-C184-384A-AE5D-D249BD4C50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6593" y="391496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4DBB38F-5DB1-BB4E-AABA-64E68FF6B25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90228" y="3914578"/>
            <a:ext cx="1159214" cy="1175377"/>
          </a:xfrm>
        </p:spPr>
        <p:txBody>
          <a:bodyPr>
            <a:noAutofit/>
          </a:bodyPr>
          <a:lstStyle/>
          <a:p>
            <a:r>
              <a:rPr lang="fi-FI"/>
              <a:t>Lisää ikoni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82B0E94-2AC8-4844-A823-0F548C918A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32219" y="4749066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3DFB8F-B5AA-9645-A2A4-1E980DFAE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32218" y="3914967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5C360F-9DBE-9646-B9B8-FA9EE1E5015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569392" y="3914578"/>
            <a:ext cx="1159214" cy="1175377"/>
          </a:xfrm>
        </p:spPr>
        <p:txBody>
          <a:bodyPr>
            <a:noAutofit/>
          </a:bodyPr>
          <a:lstStyle/>
          <a:p>
            <a:r>
              <a:rPr lang="fi-FI"/>
              <a:t>Lisää ikoni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B32F31-BAA3-6B4A-80AB-24F2A346D652}"/>
              </a:ext>
            </a:extLst>
          </p:cNvPr>
          <p:cNvCxnSpPr/>
          <p:nvPr userDrawn="1"/>
        </p:nvCxnSpPr>
        <p:spPr>
          <a:xfrm>
            <a:off x="6090397" y="2229435"/>
            <a:ext cx="0" cy="308488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DB46CC-4BCC-AB41-9C2E-45D8C1CFE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16594" y="321413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BC1CB7-1B22-CA4A-9461-5C093257EE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16593" y="238003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83DAFC6C-AC80-224F-9966-975FA7B91D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90228" y="2402563"/>
            <a:ext cx="1159214" cy="1175377"/>
          </a:xfrm>
        </p:spPr>
        <p:txBody>
          <a:bodyPr>
            <a:noAutofit/>
          </a:bodyPr>
          <a:lstStyle/>
          <a:p>
            <a:r>
              <a:rPr lang="fi-FI"/>
              <a:t>Lisää ikoni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83907-95B1-D84A-8757-77E9BB68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2219" y="3214135"/>
            <a:ext cx="1785200" cy="340889"/>
          </a:xfrm>
          <a:noFill/>
        </p:spPr>
        <p:txBody>
          <a:bodyPr wrap="square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E830B7E-A22B-D84B-96C2-E4CFA38AD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32218" y="2380036"/>
            <a:ext cx="1785200" cy="798873"/>
          </a:xfrm>
        </p:spPr>
        <p:txBody>
          <a:bodyPr wrap="none" anchor="t" anchorCtr="0">
            <a:noAutofit/>
          </a:bodyPr>
          <a:lstStyle>
            <a:lvl1pPr algn="ctr">
              <a:defRPr sz="4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32AF8B1-4D65-3F4A-93E6-13BDD1A873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569392" y="2402563"/>
            <a:ext cx="1159214" cy="1175377"/>
          </a:xfrm>
        </p:spPr>
        <p:txBody>
          <a:bodyPr>
            <a:noAutofit/>
          </a:bodyPr>
          <a:lstStyle/>
          <a:p>
            <a:r>
              <a:rPr lang="fi-FI"/>
              <a:t>Lisää ikoni</a:t>
            </a:r>
          </a:p>
        </p:txBody>
      </p:sp>
      <p:sp>
        <p:nvSpPr>
          <p:cNvPr id="28" name="Title 41">
            <a:extLst>
              <a:ext uri="{FF2B5EF4-FFF2-40B4-BE49-F238E27FC236}">
                <a16:creationId xmlns:a16="http://schemas.microsoft.com/office/drawing/2014/main" id="{E3E5AEAA-C059-7647-8449-9DE1937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0" y="665136"/>
            <a:ext cx="10440000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0C64722-B988-E34F-BF08-897F6A6DB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654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nosto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CB7483-78B4-A741-84FA-2B6A01989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B700430-9E29-4742-9B6D-6BA32ED2E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DB46CC-4BCC-AB41-9C2E-45D8C1CFE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7352" y="4100233"/>
            <a:ext cx="1785200" cy="492443"/>
          </a:xfrm>
          <a:noFill/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BC1CB7-1B22-CA4A-9461-5C093257EE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703" y="2720934"/>
            <a:ext cx="2186496" cy="1198277"/>
          </a:xfrm>
        </p:spPr>
        <p:txBody>
          <a:bodyPr wrap="none" anchor="b" anchorCtr="0">
            <a:spAutoFit/>
          </a:bodyPr>
          <a:lstStyle>
            <a:lvl1pPr algn="ctr">
              <a:defRPr sz="6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6827E2-EDE5-924A-9400-5B8A162FBC36}"/>
              </a:ext>
            </a:extLst>
          </p:cNvPr>
          <p:cNvCxnSpPr/>
          <p:nvPr userDrawn="1"/>
        </p:nvCxnSpPr>
        <p:spPr>
          <a:xfrm>
            <a:off x="6089276" y="2228929"/>
            <a:ext cx="0" cy="308488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83907-95B1-D84A-8757-77E9BB68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8368" y="4100233"/>
            <a:ext cx="1785200" cy="492443"/>
          </a:xfrm>
          <a:noFill/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ctr"/>
            <a:r>
              <a:rPr lang="en-US"/>
              <a:t>Click to edit </a:t>
            </a:r>
            <a:br>
              <a:rPr lang="en-US"/>
            </a:br>
            <a:r>
              <a:rPr lang="en-US"/>
              <a:t>Master text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E830B7E-A22B-D84B-96C2-E4CFA38AD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719" y="2720934"/>
            <a:ext cx="2186496" cy="1198277"/>
          </a:xfrm>
        </p:spPr>
        <p:txBody>
          <a:bodyPr wrap="none" anchor="b" anchorCtr="0">
            <a:spAutoFit/>
          </a:bodyPr>
          <a:lstStyle>
            <a:lvl1pPr algn="ctr">
              <a:defRPr sz="6000" b="1">
                <a:solidFill>
                  <a:schemeClr val="tx1"/>
                </a:solidFill>
                <a:latin typeface="+mn-lt"/>
              </a:defRPr>
            </a:lvl1pPr>
            <a:lvl2pPr>
              <a:defRPr sz="4000" b="1">
                <a:latin typeface="+mn-lt"/>
              </a:defRPr>
            </a:lvl2pPr>
            <a:lvl3pPr>
              <a:defRPr sz="4000" b="1">
                <a:latin typeface="+mn-lt"/>
              </a:defRPr>
            </a:lvl3pPr>
            <a:lvl4pPr>
              <a:defRPr sz="4000" b="1">
                <a:latin typeface="+mn-lt"/>
              </a:defRPr>
            </a:lvl4pPr>
            <a:lvl5pPr>
              <a:defRPr sz="4000" b="1">
                <a:latin typeface="+mn-lt"/>
              </a:defRPr>
            </a:lvl5pPr>
          </a:lstStyle>
          <a:p>
            <a:pPr lvl="0"/>
            <a:r>
              <a:rPr lang="en-GB"/>
              <a:t>0000</a:t>
            </a:r>
            <a:endParaRPr lang="fi-FI"/>
          </a:p>
        </p:txBody>
      </p:sp>
      <p:sp>
        <p:nvSpPr>
          <p:cNvPr id="28" name="Title 41">
            <a:extLst>
              <a:ext uri="{FF2B5EF4-FFF2-40B4-BE49-F238E27FC236}">
                <a16:creationId xmlns:a16="http://schemas.microsoft.com/office/drawing/2014/main" id="{E3E5AEAA-C059-7647-8449-9DE1937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10440000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9E714D-6AAB-B64D-BC5B-8C2E6F23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8598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, Ka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455767E-1750-644E-8E16-08C810053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A6D7AC-A7D5-9B4C-9AB6-725705BF2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174AC20-31E7-874B-BBF5-F617DB7CE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321" y="1923862"/>
            <a:ext cx="7919555" cy="4269002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8" name="Title 41">
            <a:extLst>
              <a:ext uri="{FF2B5EF4-FFF2-40B4-BE49-F238E27FC236}">
                <a16:creationId xmlns:a16="http://schemas.microsoft.com/office/drawing/2014/main" id="{E3E5AEAA-C059-7647-8449-9DE1937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7919555" cy="1080000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422797-4F2B-1F4B-8EE1-F2097923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5748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, Kupar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6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5866B0-2F0D-8246-98D5-ACEA23B4A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8A1B9E4-CCCC-D54A-9A89-248F9FF32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C8F9E92D-B9FA-7044-BA7B-35FBF86C3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321" y="1923862"/>
            <a:ext cx="7919555" cy="4269002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6" name="Title 41">
            <a:extLst>
              <a:ext uri="{FF2B5EF4-FFF2-40B4-BE49-F238E27FC236}">
                <a16:creationId xmlns:a16="http://schemas.microsoft.com/office/drawing/2014/main" id="{66967E65-4086-844F-B3C0-AA983E3D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7919555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0D7006-E4CC-0B4C-8893-6463BA1EE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00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kiertotalouteen viittaavaa grafiikkaa kuten datavirtoja ja rakennusten ääriviivoja.">
            <a:extLst>
              <a:ext uri="{FF2B5EF4-FFF2-40B4-BE49-F238E27FC236}">
                <a16:creationId xmlns:a16="http://schemas.microsoft.com/office/drawing/2014/main" id="{37A52BE0-FABB-1B40-9C84-842AEAA33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314"/>
            <a:ext cx="12192000" cy="68646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0DEC94-8B65-EE4E-BEB8-F7A6633CF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5F2BAA-4D09-E642-AD4A-8F534675F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B0B9E3E-172F-D845-8CA4-5AE5D9D637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878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E700F62-AFA1-534E-A4C9-6F714108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29436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, Graniitt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C6F480-0E28-7945-9A3B-431AD60CA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1F7057-02BB-F045-A7AD-29C06ECB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1AE23AF-FC06-284A-B39C-FB774F824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321" y="1919578"/>
            <a:ext cx="7919555" cy="427328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6" name="Title 41">
            <a:extLst>
              <a:ext uri="{FF2B5EF4-FFF2-40B4-BE49-F238E27FC236}">
                <a16:creationId xmlns:a16="http://schemas.microsoft.com/office/drawing/2014/main" id="{C2C374A6-00A7-BC48-BA9D-9AE45A07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7919555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7E527D-2818-D24D-A856-1DF8E6A0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38991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, Sat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4608B4-67AA-C449-8378-A7AF50C0D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BDC3CC5-807F-8A46-9C27-1AFEB3C5A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97C29BC-4402-6744-8F98-C989576FA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321" y="1923862"/>
            <a:ext cx="7919555" cy="4269002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6" name="Title 41">
            <a:extLst>
              <a:ext uri="{FF2B5EF4-FFF2-40B4-BE49-F238E27FC236}">
                <a16:creationId xmlns:a16="http://schemas.microsoft.com/office/drawing/2014/main" id="{B2A0144F-8F9F-544A-844E-B7F5B891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7919555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664A68-D14E-5044-931C-C51502FA3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348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nosto +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6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C8F14AB-200E-A34F-880C-DD2C55252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FF66DB8-A8AE-5A4A-AED6-BF06752C8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4E408071-FFA4-A84F-A1F0-FF66AD4D3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5560" y="1923862"/>
            <a:ext cx="5226761" cy="4269002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B4C61367-D92E-524F-9F28-C85A505B1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20" y="1923862"/>
            <a:ext cx="4717961" cy="4269002"/>
          </a:xfrm>
          <a:ln>
            <a:noFill/>
          </a:ln>
        </p:spPr>
        <p:txBody>
          <a:bodyPr/>
          <a:lstStyle>
            <a:lvl1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" name="Title 41">
            <a:extLst>
              <a:ext uri="{FF2B5EF4-FFF2-40B4-BE49-F238E27FC236}">
                <a16:creationId xmlns:a16="http://schemas.microsoft.com/office/drawing/2014/main" id="{A95C6A69-7824-E04F-AF00-B8CE43F8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10440000" cy="108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BAB488C-6778-2947-AF65-2589BFF6E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8103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nosto +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B504BDD-B742-7E4F-BEEC-4B5D9EB6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35746B8-5E08-D549-9F66-1CC6B8564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4EE056AC-F2E9-9444-B086-DFE9A09D1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5560" y="1923862"/>
            <a:ext cx="5226761" cy="4269002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8D1858B-6E47-4D43-8751-6D25D2029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20" y="1923862"/>
            <a:ext cx="4717961" cy="4269002"/>
          </a:xfrm>
          <a:ln>
            <a:noFill/>
          </a:ln>
        </p:spPr>
        <p:txBody>
          <a:bodyPr/>
          <a:lstStyle>
            <a:lvl1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41">
            <a:extLst>
              <a:ext uri="{FF2B5EF4-FFF2-40B4-BE49-F238E27FC236}">
                <a16:creationId xmlns:a16="http://schemas.microsoft.com/office/drawing/2014/main" id="{24068912-EA14-9445-A5C5-BE6093F7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10440000" cy="1080000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69D094B-D4BF-3547-92B9-870464194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7128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nosto +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8FCD680D-9A80-8047-958A-1519545FB607}"/>
              </a:ext>
            </a:extLst>
          </p:cNvPr>
          <p:cNvSpPr/>
          <p:nvPr userDrawn="1"/>
        </p:nvSpPr>
        <p:spPr>
          <a:xfrm flipV="1">
            <a:off x="155575" y="163623"/>
            <a:ext cx="11880850" cy="6541976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F640DE8-BB83-DF4A-B146-97442D651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A4D5794-1F71-3D4C-B576-8501AA798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30369C5-21CA-D549-9EEE-BC7A879650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5560" y="1919578"/>
            <a:ext cx="5226761" cy="427328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4308A6B0-1C62-344F-835B-203A720D94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20" y="1919578"/>
            <a:ext cx="4717961" cy="4273286"/>
          </a:xfrm>
          <a:ln>
            <a:noFill/>
          </a:ln>
        </p:spPr>
        <p:txBody>
          <a:bodyPr/>
          <a:lstStyle>
            <a:lvl1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41">
            <a:extLst>
              <a:ext uri="{FF2B5EF4-FFF2-40B4-BE49-F238E27FC236}">
                <a16:creationId xmlns:a16="http://schemas.microsoft.com/office/drawing/2014/main" id="{35B59D9E-ABCC-5F4A-9D48-F58F3CF3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665136"/>
            <a:ext cx="10440000" cy="1080000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C1C3CF-E75C-4F42-8D24-735C3225A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834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8F3BC5-CA0B-584F-A866-F27228AB1C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575" y="163623"/>
            <a:ext cx="11880850" cy="6541976"/>
          </a:xfrm>
          <a:custGeom>
            <a:avLst/>
            <a:gdLst>
              <a:gd name="connsiteX0" fmla="*/ 0 w 11880850"/>
              <a:gd name="connsiteY0" fmla="*/ 0 h 6541976"/>
              <a:gd name="connsiteX1" fmla="*/ 11880850 w 11880850"/>
              <a:gd name="connsiteY1" fmla="*/ 0 h 6541976"/>
              <a:gd name="connsiteX2" fmla="*/ 11880850 w 11880850"/>
              <a:gd name="connsiteY2" fmla="*/ 3270988 h 6541976"/>
              <a:gd name="connsiteX3" fmla="*/ 8609862 w 11880850"/>
              <a:gd name="connsiteY3" fmla="*/ 6541976 h 6541976"/>
              <a:gd name="connsiteX4" fmla="*/ 0 w 11880850"/>
              <a:gd name="connsiteY4" fmla="*/ 6541976 h 654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850" h="6541976">
                <a:moveTo>
                  <a:pt x="0" y="0"/>
                </a:moveTo>
                <a:lnTo>
                  <a:pt x="11880850" y="0"/>
                </a:lnTo>
                <a:lnTo>
                  <a:pt x="11880850" y="3270988"/>
                </a:lnTo>
                <a:cubicBezTo>
                  <a:pt x="11880850" y="5077505"/>
                  <a:pt x="10416379" y="6541976"/>
                  <a:pt x="8609862" y="6541976"/>
                </a:cubicBezTo>
                <a:lnTo>
                  <a:pt x="0" y="65419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13" name="Title 41">
            <a:extLst>
              <a:ext uri="{FF2B5EF4-FFF2-40B4-BE49-F238E27FC236}">
                <a16:creationId xmlns:a16="http://schemas.microsoft.com/office/drawing/2014/main" id="{28B56D8A-2CAF-C149-ACBB-FAEE384C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63623"/>
            <a:ext cx="5545978" cy="1776293"/>
          </a:xfrm>
          <a:solidFill>
            <a:schemeClr val="accent3">
              <a:alpha val="95000"/>
            </a:schemeClr>
          </a:solidFill>
        </p:spPr>
        <p:txBody>
          <a:bodyPr wrap="square" lIns="360000" tIns="360000" rIns="360000" bIns="360000" anchor="t" anchorCtr="0">
            <a:sp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5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ikka + lainaus/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4" name="Round Single Corner of Rectangle 13" descr="Rakennettuun ympäristöön liittyvää grafiikkaa, kuten talojen, puiden ja tienviittojen ääriviivoja">
            <a:extLst>
              <a:ext uri="{FF2B5EF4-FFF2-40B4-BE49-F238E27FC236}">
                <a16:creationId xmlns:a16="http://schemas.microsoft.com/office/drawing/2014/main" id="{2517A46D-7798-8847-AB22-6AE3AE8EE2EF}"/>
              </a:ext>
            </a:extLst>
          </p:cNvPr>
          <p:cNvSpPr/>
          <p:nvPr userDrawn="1"/>
        </p:nvSpPr>
        <p:spPr>
          <a:xfrm flipV="1">
            <a:off x="155575" y="152398"/>
            <a:ext cx="11880850" cy="6553201"/>
          </a:xfrm>
          <a:prstGeom prst="round1Rect">
            <a:avLst>
              <a:gd name="adj" fmla="val 5000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19B2-7974-144B-AC3C-63340963E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4B2CA7-6063-3046-8D40-D99E588D5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Title 41">
            <a:extLst>
              <a:ext uri="{FF2B5EF4-FFF2-40B4-BE49-F238E27FC236}">
                <a16:creationId xmlns:a16="http://schemas.microsoft.com/office/drawing/2014/main" id="{28B56D8A-2CAF-C149-ACBB-FAEE384C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99" y="2364656"/>
            <a:ext cx="7070501" cy="1134000"/>
          </a:xfrm>
          <a:noFill/>
        </p:spPr>
        <p:txBody>
          <a:bodyPr wrap="square" lIns="0" tIns="0" rIns="0" bIns="0" anchor="ctr" anchorCtr="0">
            <a:noAutofit/>
          </a:bodyPr>
          <a:lstStyle>
            <a:lvl1pPr>
              <a:lnSpc>
                <a:spcPct val="120000"/>
              </a:lnSpc>
              <a:defRPr sz="36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2195-86DE-734C-9E14-D548A34ED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3318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lainaus (alhaalla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A3A763-55CA-D841-AAE4-3861CE6E4E08}"/>
              </a:ext>
            </a:extLst>
          </p:cNvPr>
          <p:cNvSpPr/>
          <p:nvPr userDrawn="1"/>
        </p:nvSpPr>
        <p:spPr>
          <a:xfrm>
            <a:off x="0" y="5165124"/>
            <a:ext cx="12192000" cy="16928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 descr="Rakentamiseen liittyvää grafiikkaa, kuten nostokurkien ääriviivoja">
            <a:extLst>
              <a:ext uri="{FF2B5EF4-FFF2-40B4-BE49-F238E27FC236}">
                <a16:creationId xmlns:a16="http://schemas.microsoft.com/office/drawing/2014/main" id="{A66B62ED-8828-8747-A75A-030E61F5E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59139"/>
            <a:ext cx="12192000" cy="1709076"/>
          </a:xfrm>
          <a:prstGeom prst="rect">
            <a:avLst/>
          </a:prstGeom>
        </p:spPr>
      </p:pic>
      <p:pic>
        <p:nvPicPr>
          <p:cNvPr id="22" name="Picture 2" descr="Sitowise logo">
            <a:extLst>
              <a:ext uri="{FF2B5EF4-FFF2-40B4-BE49-F238E27FC236}">
                <a16:creationId xmlns:a16="http://schemas.microsoft.com/office/drawing/2014/main" id="{57B4B5F7-4527-8147-8852-4C0836DB38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5E0EA-C4FF-364C-9DB1-424BD9880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487" y="5584638"/>
            <a:ext cx="6561333" cy="847189"/>
          </a:xfrm>
          <a:noFill/>
        </p:spPr>
        <p:txBody>
          <a:bodyPr wrap="square" rtlCol="0" anchor="t" anchorCtr="0">
            <a:noAutofit/>
          </a:bodyPr>
          <a:lstStyle>
            <a:lvl1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 lang="en-GB" sz="1800" b="1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</a:pP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3364CC-5F3C-1948-9F10-B7C9E3115CF4}"/>
              </a:ext>
            </a:extLst>
          </p:cNvPr>
          <p:cNvCxnSpPr>
            <a:cxnSpLocks/>
          </p:cNvCxnSpPr>
          <p:nvPr userDrawn="1"/>
        </p:nvCxnSpPr>
        <p:spPr>
          <a:xfrm>
            <a:off x="635459" y="5628060"/>
            <a:ext cx="0" cy="640377"/>
          </a:xfrm>
          <a:prstGeom prst="line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6FC1F2D-3ADF-F749-8C3B-C9C1E848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495353"/>
            <a:ext cx="5318036" cy="34837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4pPr>
              <a:lnSpc>
                <a:spcPct val="125000"/>
              </a:lnSpc>
              <a:spcAft>
                <a:spcPts val="10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937F37-74FC-BA4B-81C0-609D8DB7C780}"/>
              </a:ext>
            </a:extLst>
          </p:cNvPr>
          <p:cNvCxnSpPr>
            <a:cxnSpLocks/>
          </p:cNvCxnSpPr>
          <p:nvPr userDrawn="1"/>
        </p:nvCxnSpPr>
        <p:spPr>
          <a:xfrm>
            <a:off x="5735638" y="495353"/>
            <a:ext cx="0" cy="3483783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F228922-DD1C-194E-9EBC-E08E3ED4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07" y="495353"/>
            <a:ext cx="4354160" cy="1134000"/>
          </a:xfrm>
          <a:noFill/>
        </p:spPr>
        <p:txBody>
          <a:bodyPr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30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88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lainaus (alhaalla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5D6DB7-6FAC-514F-AC02-07703B22E0E3}"/>
              </a:ext>
            </a:extLst>
          </p:cNvPr>
          <p:cNvSpPr/>
          <p:nvPr userDrawn="1"/>
        </p:nvSpPr>
        <p:spPr>
          <a:xfrm>
            <a:off x="0" y="5172383"/>
            <a:ext cx="12192000" cy="1698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2" name="Picture 2" descr="Sitowise logo">
            <a:extLst>
              <a:ext uri="{FF2B5EF4-FFF2-40B4-BE49-F238E27FC236}">
                <a16:creationId xmlns:a16="http://schemas.microsoft.com/office/drawing/2014/main" id="{57B4B5F7-4527-8147-8852-4C0836DB3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72A782-4DBB-1E4A-802D-B8F2CA699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05" y="5584639"/>
            <a:ext cx="9734619" cy="1009332"/>
          </a:xfrm>
          <a:noFill/>
        </p:spPr>
        <p:txBody>
          <a:bodyPr wrap="square" rtlCol="0" anchor="t" anchorCtr="0">
            <a:noAutofit/>
          </a:bodyPr>
          <a:lstStyle>
            <a:lvl1pPr>
              <a:lnSpc>
                <a:spcPct val="300000"/>
              </a:lnSpc>
              <a:defRPr lang="en-GB" sz="1800" b="1" spc="-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</a:pP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9D86DF-BDA3-274C-A763-C40CFDD5E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3" y="1907952"/>
            <a:ext cx="10440000" cy="29018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638A2C6-2124-A348-A120-651FD3F9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07" y="495353"/>
            <a:ext cx="10440000" cy="1134000"/>
          </a:xfrm>
          <a:noFill/>
        </p:spPr>
        <p:txBody>
          <a:bodyPr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30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10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ingressi + datanost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ikkumiseen ja liikenteeseen viittaavaa grafiikkaa kuten junan ja polkupyörän ääriviivoja.">
            <a:extLst>
              <a:ext uri="{FF2B5EF4-FFF2-40B4-BE49-F238E27FC236}">
                <a16:creationId xmlns:a16="http://schemas.microsoft.com/office/drawing/2014/main" id="{09FBF8BE-3579-E942-B9B7-EA6364E67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159140"/>
            <a:ext cx="12192002" cy="1698859"/>
          </a:xfrm>
          <a:prstGeom prst="rect">
            <a:avLst/>
          </a:prstGeom>
        </p:spPr>
      </p:pic>
      <p:pic>
        <p:nvPicPr>
          <p:cNvPr id="22" name="Picture 2" descr="Sitowise logo">
            <a:extLst>
              <a:ext uri="{FF2B5EF4-FFF2-40B4-BE49-F238E27FC236}">
                <a16:creationId xmlns:a16="http://schemas.microsoft.com/office/drawing/2014/main" id="{9A8567A8-97B3-6F4B-AC19-A78066879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786602D-23E9-0B47-971A-82B17C258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25948" y="2492285"/>
            <a:ext cx="2225301" cy="1570837"/>
          </a:xfrm>
        </p:spPr>
        <p:txBody>
          <a:bodyPr wrap="square" numCol="1" spcCol="720000"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1400" b="0"/>
            </a:lvl1pPr>
            <a:lvl2pPr>
              <a:lnSpc>
                <a:spcPct val="150000"/>
              </a:lnSpc>
              <a:spcAft>
                <a:spcPts val="1600"/>
              </a:spcAft>
              <a:defRPr/>
            </a:lvl2pPr>
            <a:lvl3pPr>
              <a:lnSpc>
                <a:spcPct val="150000"/>
              </a:lnSpc>
              <a:spcAft>
                <a:spcPts val="1600"/>
              </a:spcAft>
              <a:defRPr/>
            </a:lvl3pPr>
            <a:lvl4pPr>
              <a:lnSpc>
                <a:spcPct val="150000"/>
              </a:lnSpc>
              <a:spcAft>
                <a:spcPts val="1600"/>
              </a:spcAft>
              <a:defRPr/>
            </a:lvl4pPr>
            <a:lvl5pPr>
              <a:lnSpc>
                <a:spcPct val="150000"/>
              </a:lnSpc>
              <a:spcAft>
                <a:spcPts val="1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5F0FDC-C77F-F24F-8A8D-A16F76B32629}"/>
              </a:ext>
            </a:extLst>
          </p:cNvPr>
          <p:cNvCxnSpPr>
            <a:cxnSpLocks/>
          </p:cNvCxnSpPr>
          <p:nvPr userDrawn="1"/>
        </p:nvCxnSpPr>
        <p:spPr>
          <a:xfrm>
            <a:off x="8919635" y="2497985"/>
            <a:ext cx="0" cy="694858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0ACE21-7374-A647-976D-1BF55A50CE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9994" y="2492285"/>
            <a:ext cx="2225301" cy="1570837"/>
          </a:xfrm>
        </p:spPr>
        <p:txBody>
          <a:bodyPr wrap="square" numCol="1" spcCol="720000"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1400" b="0"/>
            </a:lvl1pPr>
            <a:lvl2pPr>
              <a:lnSpc>
                <a:spcPct val="150000"/>
              </a:lnSpc>
              <a:spcAft>
                <a:spcPts val="1600"/>
              </a:spcAft>
              <a:defRPr/>
            </a:lvl2pPr>
            <a:lvl3pPr>
              <a:lnSpc>
                <a:spcPct val="150000"/>
              </a:lnSpc>
              <a:spcAft>
                <a:spcPts val="1600"/>
              </a:spcAft>
              <a:defRPr/>
            </a:lvl3pPr>
            <a:lvl4pPr>
              <a:lnSpc>
                <a:spcPct val="150000"/>
              </a:lnSpc>
              <a:spcAft>
                <a:spcPts val="1600"/>
              </a:spcAft>
              <a:defRPr/>
            </a:lvl4pPr>
            <a:lvl5pPr>
              <a:lnSpc>
                <a:spcPct val="150000"/>
              </a:lnSpc>
              <a:spcAft>
                <a:spcPts val="1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FB48E-8E65-644F-8B93-A93AF06B14FF}"/>
              </a:ext>
            </a:extLst>
          </p:cNvPr>
          <p:cNvCxnSpPr>
            <a:cxnSpLocks/>
          </p:cNvCxnSpPr>
          <p:nvPr userDrawn="1"/>
        </p:nvCxnSpPr>
        <p:spPr>
          <a:xfrm>
            <a:off x="6129667" y="2498152"/>
            <a:ext cx="0" cy="694858"/>
          </a:xfrm>
          <a:prstGeom prst="line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53CF96B7-7412-3C4D-A4E5-FD66398EF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25948" y="495352"/>
            <a:ext cx="2225301" cy="1570837"/>
          </a:xfrm>
        </p:spPr>
        <p:txBody>
          <a:bodyPr wrap="square" numCol="1" spcCol="720000"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1400" b="0"/>
            </a:lvl1pPr>
            <a:lvl2pPr>
              <a:lnSpc>
                <a:spcPct val="150000"/>
              </a:lnSpc>
              <a:spcAft>
                <a:spcPts val="1600"/>
              </a:spcAft>
              <a:defRPr/>
            </a:lvl2pPr>
            <a:lvl3pPr>
              <a:lnSpc>
                <a:spcPct val="150000"/>
              </a:lnSpc>
              <a:spcAft>
                <a:spcPts val="1600"/>
              </a:spcAft>
              <a:defRPr/>
            </a:lvl3pPr>
            <a:lvl4pPr>
              <a:lnSpc>
                <a:spcPct val="150000"/>
              </a:lnSpc>
              <a:spcAft>
                <a:spcPts val="1600"/>
              </a:spcAft>
              <a:defRPr/>
            </a:lvl4pPr>
            <a:lvl5pPr>
              <a:lnSpc>
                <a:spcPct val="150000"/>
              </a:lnSpc>
              <a:spcAft>
                <a:spcPts val="1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79D3DF-3597-374C-A0A9-591F8A5E9043}"/>
              </a:ext>
            </a:extLst>
          </p:cNvPr>
          <p:cNvCxnSpPr>
            <a:cxnSpLocks/>
          </p:cNvCxnSpPr>
          <p:nvPr userDrawn="1"/>
        </p:nvCxnSpPr>
        <p:spPr>
          <a:xfrm>
            <a:off x="8935621" y="495353"/>
            <a:ext cx="0" cy="694858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DF8E674-4180-3040-8FCC-4BA61DFAB5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9994" y="495352"/>
            <a:ext cx="2225301" cy="1570837"/>
          </a:xfrm>
        </p:spPr>
        <p:txBody>
          <a:bodyPr wrap="square" numCol="1" spcCol="720000"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1400" b="0"/>
            </a:lvl1pPr>
            <a:lvl2pPr>
              <a:lnSpc>
                <a:spcPct val="150000"/>
              </a:lnSpc>
              <a:spcAft>
                <a:spcPts val="1600"/>
              </a:spcAft>
              <a:defRPr/>
            </a:lvl2pPr>
            <a:lvl3pPr>
              <a:lnSpc>
                <a:spcPct val="150000"/>
              </a:lnSpc>
              <a:spcAft>
                <a:spcPts val="1600"/>
              </a:spcAft>
              <a:defRPr/>
            </a:lvl3pPr>
            <a:lvl4pPr>
              <a:lnSpc>
                <a:spcPct val="150000"/>
              </a:lnSpc>
              <a:spcAft>
                <a:spcPts val="1600"/>
              </a:spcAft>
              <a:defRPr/>
            </a:lvl4pPr>
            <a:lvl5pPr>
              <a:lnSpc>
                <a:spcPct val="150000"/>
              </a:lnSpc>
              <a:spcAft>
                <a:spcPts val="1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3523A4-A315-BA4A-A6F6-6026A54D852C}"/>
              </a:ext>
            </a:extLst>
          </p:cNvPr>
          <p:cNvCxnSpPr>
            <a:cxnSpLocks/>
          </p:cNvCxnSpPr>
          <p:nvPr userDrawn="1"/>
        </p:nvCxnSpPr>
        <p:spPr>
          <a:xfrm>
            <a:off x="6129667" y="495353"/>
            <a:ext cx="0" cy="694858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D4F9657-C768-6D46-8E7A-00FB8E17A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407" y="1925478"/>
            <a:ext cx="4680000" cy="2137644"/>
          </a:xfrm>
        </p:spPr>
        <p:txBody>
          <a:bodyPr wrap="square" numCol="1" spcCol="720000">
            <a:no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b="1"/>
            </a:lvl1pPr>
            <a:lvl2pPr>
              <a:lnSpc>
                <a:spcPct val="150000"/>
              </a:lnSpc>
              <a:spcAft>
                <a:spcPts val="1600"/>
              </a:spcAft>
              <a:defRPr/>
            </a:lvl2pPr>
            <a:lvl3pPr>
              <a:lnSpc>
                <a:spcPct val="150000"/>
              </a:lnSpc>
              <a:spcAft>
                <a:spcPts val="1600"/>
              </a:spcAft>
              <a:defRPr/>
            </a:lvl3pPr>
            <a:lvl4pPr>
              <a:lnSpc>
                <a:spcPct val="150000"/>
              </a:lnSpc>
              <a:spcAft>
                <a:spcPts val="1600"/>
              </a:spcAft>
              <a:defRPr/>
            </a:lvl4pPr>
            <a:lvl5pPr>
              <a:lnSpc>
                <a:spcPct val="150000"/>
              </a:lnSpc>
              <a:spcAft>
                <a:spcPts val="1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314904C-74F6-A649-9653-D9614054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07" y="495352"/>
            <a:ext cx="4680000" cy="1134000"/>
          </a:xfrm>
          <a:noFill/>
        </p:spPr>
        <p:txBody>
          <a:bodyPr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30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18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dataan viittaavaa grafiikkaa kuten verkostoelementtejä.">
            <a:extLst>
              <a:ext uri="{FF2B5EF4-FFF2-40B4-BE49-F238E27FC236}">
                <a16:creationId xmlns:a16="http://schemas.microsoft.com/office/drawing/2014/main" id="{37A52BE0-FABB-1B40-9C84-842AEAA33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3370"/>
            <a:ext cx="12197991" cy="686137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D694DC8-7D54-2E4E-9227-F574555A8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1F6C1CE-E0FD-A44B-963A-1586C284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B0B9E3E-172F-D845-8CA4-5AE5D9D637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878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A2802D-9E17-1347-BF9D-4F785355F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54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henkilö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myilevä Sitowisen työntekijä">
            <a:extLst>
              <a:ext uri="{FF2B5EF4-FFF2-40B4-BE49-F238E27FC236}">
                <a16:creationId xmlns:a16="http://schemas.microsoft.com/office/drawing/2014/main" id="{37B12D61-CE39-4C47-AD75-8BFB9DA50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42233" y="0"/>
            <a:ext cx="2949767" cy="6865838"/>
          </a:xfrm>
          <a:prstGeom prst="rect">
            <a:avLst/>
          </a:prstGeom>
        </p:spPr>
      </p:pic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875DD3-7C9A-B64A-B563-6B925DDE6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E259DF2-CAB6-B445-A5BA-077CFD428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F5C80B-15A9-934B-9151-6C92F7CB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895668"/>
            <a:ext cx="7920000" cy="413168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594EA-A2EB-3A4F-A01F-6E195DAF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5492"/>
            <a:ext cx="792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532E4CD-DA30-794B-8F72-4D93290C1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3569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henkilö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myilevä Sitowisen työntekijä">
            <a:extLst>
              <a:ext uri="{FF2B5EF4-FFF2-40B4-BE49-F238E27FC236}">
                <a16:creationId xmlns:a16="http://schemas.microsoft.com/office/drawing/2014/main" id="{37B12D61-CE39-4C47-AD75-8BFB9DA50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9242233" y="0"/>
            <a:ext cx="2949767" cy="6865838"/>
          </a:xfrm>
          <a:prstGeom prst="rect">
            <a:avLst/>
          </a:prstGeom>
        </p:spPr>
      </p:pic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D81B6C8-7FD7-F341-8C3F-FEECCCA28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9079783-76C8-EE48-951C-9E304F063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7DE390-B5E9-B146-9E97-34E93F455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0" y="1895667"/>
            <a:ext cx="792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BDD24B-613D-1747-BA60-239D52D8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5492"/>
            <a:ext cx="792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2BD4AF7-8CDE-4D44-8695-952EF5A2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95375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henkilö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myilevä Sitowisen työntekijä">
            <a:extLst>
              <a:ext uri="{FF2B5EF4-FFF2-40B4-BE49-F238E27FC236}">
                <a16:creationId xmlns:a16="http://schemas.microsoft.com/office/drawing/2014/main" id="{37B12D61-CE39-4C47-AD75-8BFB9DA50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42234" y="1"/>
            <a:ext cx="2949766" cy="6865836"/>
          </a:xfrm>
          <a:prstGeom prst="rect">
            <a:avLst/>
          </a:prstGeom>
        </p:spPr>
      </p:pic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E345ED-AC62-A141-A38A-8EAA6DCB8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44296C4-3529-F849-AA48-EF5507E57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D96817-C750-3044-A46A-D829FED8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1" y="1895667"/>
            <a:ext cx="792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CD97E6-519B-B748-ABB3-98A01C76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5492"/>
            <a:ext cx="792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6498297-F7F0-C84E-A077-45119D44C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1776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kentamiseen liittyvää grafiikkaa kuten nostokurkien ääriviivoja.">
            <a:extLst>
              <a:ext uri="{FF2B5EF4-FFF2-40B4-BE49-F238E27FC236}">
                <a16:creationId xmlns:a16="http://schemas.microsoft.com/office/drawing/2014/main" id="{37B12D61-CE39-4C47-AD75-8BFB9DA50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832" y="0"/>
            <a:ext cx="2952168" cy="6858000"/>
          </a:xfrm>
          <a:prstGeom prst="rect">
            <a:avLst/>
          </a:prstGeom>
        </p:spPr>
      </p:pic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5DA7DBD-AF96-D849-A8F3-22E3D858F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5C03D16-AF11-D84D-B903-FB1A6872C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E3AC02A-FCAF-3A4D-8397-2F61FA93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1" y="1890387"/>
            <a:ext cx="7920000" cy="41328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300374-E2B7-3A4D-9A1C-C4EAB1C6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1" y="507683"/>
            <a:ext cx="792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690419-0410-3D4C-A2C3-B35C997B3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2318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kuva + tausta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F41D63-DC5E-864E-A4C0-87CA8AE5A4C0}"/>
              </a:ext>
            </a:extLst>
          </p:cNvPr>
          <p:cNvSpPr/>
          <p:nvPr userDrawn="1"/>
        </p:nvSpPr>
        <p:spPr>
          <a:xfrm>
            <a:off x="9239832" y="0"/>
            <a:ext cx="29521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9889E86-3943-EB45-B3D3-A0F1DEB7C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2258" y="873306"/>
            <a:ext cx="3587750" cy="3617912"/>
          </a:xfrm>
        </p:spPr>
        <p:txBody>
          <a:bodyPr/>
          <a:lstStyle/>
          <a:p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308DFD-72FE-BB49-9CFC-637CAA5D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408011A-6B0F-534A-80AE-B80396ED7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974336-8AC9-4A4B-856D-341E0B576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0" y="1891561"/>
            <a:ext cx="648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0BFA89-5FE9-704D-9F66-68A74597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0" y="501324"/>
            <a:ext cx="648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ADEB48-B515-254F-976B-5F52C179A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6464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kuva + tausta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F41D63-DC5E-864E-A4C0-87CA8AE5A4C0}"/>
              </a:ext>
            </a:extLst>
          </p:cNvPr>
          <p:cNvSpPr/>
          <p:nvPr userDrawn="1"/>
        </p:nvSpPr>
        <p:spPr>
          <a:xfrm>
            <a:off x="9239832" y="0"/>
            <a:ext cx="295216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9889E86-3943-EB45-B3D3-A0F1DEB7C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2258" y="873306"/>
            <a:ext cx="3587750" cy="3617912"/>
          </a:xfrm>
        </p:spPr>
        <p:txBody>
          <a:bodyPr/>
          <a:lstStyle/>
          <a:p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308DFD-72FE-BB49-9CFC-637CAA5D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210F838-85EF-D943-AFD8-38E8E6BB8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CDBA12A-E36C-3846-A5DB-0B2EFFEFA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1" y="1891560"/>
            <a:ext cx="6480000" cy="41328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0BFA89-5FE9-704D-9F66-68A74597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1" y="501324"/>
            <a:ext cx="648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ADEB48-B515-254F-976B-5F52C179A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07970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kuva + taustavär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F41D63-DC5E-864E-A4C0-87CA8AE5A4C0}"/>
              </a:ext>
            </a:extLst>
          </p:cNvPr>
          <p:cNvSpPr/>
          <p:nvPr userDrawn="1"/>
        </p:nvSpPr>
        <p:spPr>
          <a:xfrm>
            <a:off x="9239832" y="0"/>
            <a:ext cx="29521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2" descr="Sitowise logo">
            <a:extLst>
              <a:ext uri="{FF2B5EF4-FFF2-40B4-BE49-F238E27FC236}">
                <a16:creationId xmlns:a16="http://schemas.microsoft.com/office/drawing/2014/main" id="{66923DDC-B7D8-6E43-B3FB-151CC726C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308DFD-72FE-BB49-9CFC-637CAA5D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i-FI" noProof="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FD26EB7-03B1-6C46-9486-F12E8DA40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9889E86-3943-EB45-B3D3-A0F1DEB7C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2258" y="873306"/>
            <a:ext cx="3587750" cy="3617912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F02A18B-76A7-F94F-9E7E-C7B66152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0" y="1891560"/>
            <a:ext cx="648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0BFA89-5FE9-704D-9F66-68A74597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0" y="501324"/>
            <a:ext cx="6480000" cy="113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ADEB48-B515-254F-976B-5F52C179A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007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hlinkClick r:id="rId2"/>
            <a:extLst>
              <a:ext uri="{FF2B5EF4-FFF2-40B4-BE49-F238E27FC236}">
                <a16:creationId xmlns:a16="http://schemas.microsoft.com/office/drawing/2014/main" id="{7184A714-5F30-DD41-9A54-1373A1999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1AB8FE5A-F265-9846-89AA-A3C820DAF00F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9"/>
          </a:xfrm>
          <a:prstGeom prst="round1Rect">
            <a:avLst>
              <a:gd name="adj" fmla="val 50000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55CE008-801B-1245-B7F2-BD97F7A83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B9D7AAD-292E-1441-88E8-DBF4FF89A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EDC91-7339-8F47-8F28-0032437511F8}"/>
              </a:ext>
            </a:extLst>
          </p:cNvPr>
          <p:cNvSpPr/>
          <p:nvPr userDrawn="1"/>
        </p:nvSpPr>
        <p:spPr>
          <a:xfrm>
            <a:off x="811992" y="5329441"/>
            <a:ext cx="5484194" cy="323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FI" sz="1400" b="1" spc="1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SITOWISE.COM – THE SMART CITY COMPANY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7B792-6247-5F49-8030-4669CF0B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819" y="2653174"/>
            <a:ext cx="4340225" cy="17968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fi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DE492E-4851-7B48-A4AA-5603B46DB70D}"/>
              </a:ext>
            </a:extLst>
          </p:cNvPr>
          <p:cNvCxnSpPr>
            <a:cxnSpLocks/>
          </p:cNvCxnSpPr>
          <p:nvPr userDrawn="1"/>
        </p:nvCxnSpPr>
        <p:spPr>
          <a:xfrm>
            <a:off x="862246" y="2653174"/>
            <a:ext cx="0" cy="1796839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41">
            <a:extLst>
              <a:ext uri="{FF2B5EF4-FFF2-40B4-BE49-F238E27FC236}">
                <a16:creationId xmlns:a16="http://schemas.microsoft.com/office/drawing/2014/main" id="{B63E8C3C-4FBF-4F4C-BE00-EB6ACC7F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92" y="879358"/>
            <a:ext cx="4730839" cy="1231106"/>
          </a:xfrm>
          <a:noFill/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4B374B-39A7-B646-A869-D96D442BF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18689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itowise logo">
            <a:hlinkClick r:id="rId2"/>
            <a:extLst>
              <a:ext uri="{FF2B5EF4-FFF2-40B4-BE49-F238E27FC236}">
                <a16:creationId xmlns:a16="http://schemas.microsoft.com/office/drawing/2014/main" id="{A52D1465-0802-5649-AED4-86CDD6BF53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1AB8FE5A-F265-9846-89AA-A3C820DAF00F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9"/>
          </a:xfrm>
          <a:prstGeom prst="round1Rect">
            <a:avLst>
              <a:gd name="adj" fmla="val 50000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8674047-1FB8-C440-B7F0-1C1DC493C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BC110FC-14BC-8646-A5B2-B5624D68F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25D0D4-E2C0-A74E-B773-EF7808F90BB4}"/>
              </a:ext>
            </a:extLst>
          </p:cNvPr>
          <p:cNvSpPr/>
          <p:nvPr userDrawn="1"/>
        </p:nvSpPr>
        <p:spPr>
          <a:xfrm>
            <a:off x="811992" y="5329441"/>
            <a:ext cx="5484194" cy="323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FI" sz="1400" b="1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SITOWISE.COM – THE SMART CITY COMPANY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66C1DC-D6DE-7C4F-8CFD-833DE395A7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819" y="2653174"/>
            <a:ext cx="4340225" cy="17968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fi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DE492E-4851-7B48-A4AA-5603B46DB70D}"/>
              </a:ext>
            </a:extLst>
          </p:cNvPr>
          <p:cNvCxnSpPr>
            <a:cxnSpLocks/>
          </p:cNvCxnSpPr>
          <p:nvPr userDrawn="1"/>
        </p:nvCxnSpPr>
        <p:spPr>
          <a:xfrm>
            <a:off x="853019" y="2653174"/>
            <a:ext cx="0" cy="1796839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1">
            <a:extLst>
              <a:ext uri="{FF2B5EF4-FFF2-40B4-BE49-F238E27FC236}">
                <a16:creationId xmlns:a16="http://schemas.microsoft.com/office/drawing/2014/main" id="{C9895A96-F5A5-A446-9D30-5E519D3C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92" y="879358"/>
            <a:ext cx="4730839" cy="1231106"/>
          </a:xfrm>
          <a:noFill/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527BF3-DC42-A14F-BD0B-7A4A2BF44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94900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itowise logo">
            <a:hlinkClick r:id="rId2"/>
            <a:extLst>
              <a:ext uri="{FF2B5EF4-FFF2-40B4-BE49-F238E27FC236}">
                <a16:creationId xmlns:a16="http://schemas.microsoft.com/office/drawing/2014/main" id="{C93DA63A-03A4-6B4F-BB16-98D5F61DB9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1AB8FE5A-F265-9846-89AA-A3C820DAF00F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9"/>
          </a:xfrm>
          <a:prstGeom prst="round1Rect">
            <a:avLst>
              <a:gd name="adj" fmla="val 50000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9030B7-7FED-9842-9529-761C1E36B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5AA6FEC-C1F7-2243-B24A-8BD8F4442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6D485C-ABCC-3946-8B35-1DB2BEF5B1D5}"/>
              </a:ext>
            </a:extLst>
          </p:cNvPr>
          <p:cNvSpPr/>
          <p:nvPr userDrawn="1"/>
        </p:nvSpPr>
        <p:spPr>
          <a:xfrm>
            <a:off x="811992" y="5329441"/>
            <a:ext cx="5484194" cy="323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FI" sz="1400" b="1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SITOWISE.COM – THE SMART CITY COMPANY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95DE3CE-D990-B443-A487-C3BC56EB4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819" y="2653174"/>
            <a:ext cx="4340225" cy="17968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fi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DE492E-4851-7B48-A4AA-5603B46DB70D}"/>
              </a:ext>
            </a:extLst>
          </p:cNvPr>
          <p:cNvCxnSpPr>
            <a:cxnSpLocks/>
          </p:cNvCxnSpPr>
          <p:nvPr userDrawn="1"/>
        </p:nvCxnSpPr>
        <p:spPr>
          <a:xfrm>
            <a:off x="851791" y="2653174"/>
            <a:ext cx="0" cy="1796839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1">
            <a:extLst>
              <a:ext uri="{FF2B5EF4-FFF2-40B4-BE49-F238E27FC236}">
                <a16:creationId xmlns:a16="http://schemas.microsoft.com/office/drawing/2014/main" id="{475F6284-6CEF-3C42-A5A6-D97C2470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92" y="879358"/>
            <a:ext cx="4730839" cy="1231106"/>
          </a:xfrm>
          <a:noFill/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100000"/>
              </a:lnSpc>
              <a:defRPr sz="4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AA88A43-396E-EC4C-B305-EE53591EC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8401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3702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406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rakentamiseen viittaavaa grafiikkaa kuten rakennusten ja rakentajien ääriviivoja.">
            <a:extLst>
              <a:ext uri="{FF2B5EF4-FFF2-40B4-BE49-F238E27FC236}">
                <a16:creationId xmlns:a16="http://schemas.microsoft.com/office/drawing/2014/main" id="{37A52BE0-FABB-1B40-9C84-842AEAA33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4023A5-C6A9-A147-8237-4D6E60317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3D10DAA-E378-5640-9FEA-597CC14AC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9FA2E7A-412B-884B-A105-9F392590C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B0B9E3E-172F-D845-8CA4-5AE5D9D637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878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FC9E37-278D-C34D-93C3-37A3B9CDE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400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 + grafiik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349665-6EC1-664A-9BEF-CF7FBE339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159140"/>
            <a:ext cx="12192002" cy="1698859"/>
          </a:xfrm>
          <a:prstGeom prst="rect">
            <a:avLst/>
          </a:prstGeom>
        </p:spPr>
      </p:pic>
      <p:pic>
        <p:nvPicPr>
          <p:cNvPr id="13" name="Picture 2" descr="Sitowise logo">
            <a:extLst>
              <a:ext uri="{FF2B5EF4-FFF2-40B4-BE49-F238E27FC236}">
                <a16:creationId xmlns:a16="http://schemas.microsoft.com/office/drawing/2014/main" id="{6A42E46A-9094-B440-8FE9-F16A13F01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6AE2635-1DDA-F14E-8363-F13290F1D4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0511" y="2658818"/>
            <a:ext cx="2330133" cy="13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DB4387DC-DA34-6442-ADCA-984EB2E6EC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0511" y="2021517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AE56992-2CF6-774C-A209-0D6AA3DB9E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5912" y="2658818"/>
            <a:ext cx="2330133" cy="13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D733F28-237A-A142-8FD3-63164F7840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5912" y="2021517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857ED0C-29D4-404E-A030-62D525FA4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1312" y="2658818"/>
            <a:ext cx="2330133" cy="13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CC7ACC2-99D9-ED4B-B547-3BCEDA7AD6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11312" y="2021517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75A6A4-348D-0A4E-936A-07D87054ED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11" y="2658818"/>
            <a:ext cx="2330133" cy="13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69CE2-A820-3043-96A1-2B24FEB2B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11" y="2021517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2DE44-667B-164B-AD09-2E13FEC3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522505"/>
            <a:ext cx="10515600" cy="1134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20000"/>
              </a:lnSpc>
              <a:defRPr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4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asi +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itowise logo">
            <a:hlinkClick r:id="rId2"/>
            <a:extLst>
              <a:ext uri="{FF2B5EF4-FFF2-40B4-BE49-F238E27FC236}">
                <a16:creationId xmlns:a16="http://schemas.microsoft.com/office/drawing/2014/main" id="{7CDA21C8-9545-8A4F-9762-1F29D2396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E6EE76E-EA9F-3342-8A4F-814BD4C2B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1788" y="3271425"/>
            <a:ext cx="5124637" cy="2927668"/>
          </a:xfrm>
        </p:spPr>
        <p:txBody>
          <a:bodyPr/>
          <a:lstStyle/>
          <a:p>
            <a:endParaRPr lang="fi-FI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A46A887-CA5D-D34B-A08C-6DDD8E2AE2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1788" y="161020"/>
            <a:ext cx="5124637" cy="2927668"/>
          </a:xfrm>
        </p:spPr>
        <p:txBody>
          <a:bodyPr/>
          <a:lstStyle/>
          <a:p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71AE4-CF20-474C-B008-D931CDC81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574" y="152399"/>
            <a:ext cx="6555699" cy="6553199"/>
          </a:xfrm>
        </p:spPr>
        <p:txBody>
          <a:bodyPr/>
          <a:lstStyle/>
          <a:p>
            <a:endParaRPr lang="fi-FI"/>
          </a:p>
        </p:txBody>
      </p:sp>
      <p:sp>
        <p:nvSpPr>
          <p:cNvPr id="16" name="Title 41">
            <a:extLst>
              <a:ext uri="{FF2B5EF4-FFF2-40B4-BE49-F238E27FC236}">
                <a16:creationId xmlns:a16="http://schemas.microsoft.com/office/drawing/2014/main" id="{CF334BDA-2111-4042-BCF3-9EF5F04A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2399"/>
            <a:ext cx="5545978" cy="1776293"/>
          </a:xfrm>
          <a:solidFill>
            <a:schemeClr val="accent3">
              <a:alpha val="95000"/>
            </a:schemeClr>
          </a:solidFill>
        </p:spPr>
        <p:txBody>
          <a:bodyPr wrap="square" lIns="360000" tIns="360000" rIns="360000" bIns="360000" anchor="t" anchorCtr="0">
            <a:spAutoFit/>
          </a:bodyPr>
          <a:lstStyle>
            <a:lvl1pPr>
              <a:lnSpc>
                <a:spcPct val="120000"/>
              </a:lnSpc>
              <a:defRPr sz="3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55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asi +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itowise logo">
            <a:hlinkClick r:id="rId2"/>
            <a:extLst>
              <a:ext uri="{FF2B5EF4-FFF2-40B4-BE49-F238E27FC236}">
                <a16:creationId xmlns:a16="http://schemas.microsoft.com/office/drawing/2014/main" id="{7CDA21C8-9545-8A4F-9762-1F29D2396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A46A887-CA5D-D34B-A08C-6DDD8E2AE2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1788" y="161020"/>
            <a:ext cx="5124637" cy="2927668"/>
          </a:xfrm>
        </p:spPr>
        <p:txBody>
          <a:bodyPr/>
          <a:lstStyle/>
          <a:p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71AE4-CF20-474C-B008-D931CDC81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574" y="152399"/>
            <a:ext cx="6555699" cy="6553199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49DB826-215A-3B46-9EF0-0DAB58D24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788" y="4241823"/>
            <a:ext cx="4431388" cy="17968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fi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908B6A-2903-AC4A-8D8E-DC555A827953}"/>
              </a:ext>
            </a:extLst>
          </p:cNvPr>
          <p:cNvCxnSpPr>
            <a:cxnSpLocks/>
          </p:cNvCxnSpPr>
          <p:nvPr userDrawn="1"/>
        </p:nvCxnSpPr>
        <p:spPr>
          <a:xfrm>
            <a:off x="7218215" y="4372452"/>
            <a:ext cx="0" cy="166621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E05B1FC7-B31C-624E-AE94-B6E9722233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8214" y="3396069"/>
            <a:ext cx="4717961" cy="744857"/>
          </a:xfrm>
          <a:ln>
            <a:noFill/>
          </a:ln>
        </p:spPr>
        <p:txBody>
          <a:bodyPr/>
          <a:lstStyle>
            <a:lvl1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25000"/>
              </a:lnSpc>
              <a:spcAft>
                <a:spcPts val="1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74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+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Sitowise logo">
            <a:extLst>
              <a:ext uri="{FF2B5EF4-FFF2-40B4-BE49-F238E27FC236}">
                <a16:creationId xmlns:a16="http://schemas.microsoft.com/office/drawing/2014/main" id="{D4309CB5-D946-1C4B-BE5D-8E62877D2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237B96-BBE2-8040-B536-079BC6EA4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EAA01D5-03D6-0640-B00E-B5D284032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9323CC-715A-D740-AE62-24925EC1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981443"/>
            <a:ext cx="10800000" cy="1058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9C658-E9E3-DB42-9F5C-3D488A0D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579224"/>
            <a:ext cx="10800000" cy="113444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3467C5-E93C-9D4D-BBD7-FE20B1414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897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Sitowise logo">
            <a:extLst>
              <a:ext uri="{FF2B5EF4-FFF2-40B4-BE49-F238E27FC236}">
                <a16:creationId xmlns:a16="http://schemas.microsoft.com/office/drawing/2014/main" id="{D4309CB5-D946-1C4B-BE5D-8E62877D2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237B96-BBE2-8040-B536-079BC6EA4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EAA01D5-03D6-0640-B00E-B5D284032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9323CC-715A-D740-AE62-24925EC1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901931"/>
            <a:ext cx="1080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9C658-E9E3-DB42-9F5C-3D488A0D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9712"/>
            <a:ext cx="10800000" cy="113444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3467C5-E93C-9D4D-BBD7-FE20B1414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1543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Sitowise logo">
            <a:extLst>
              <a:ext uri="{FF2B5EF4-FFF2-40B4-BE49-F238E27FC236}">
                <a16:creationId xmlns:a16="http://schemas.microsoft.com/office/drawing/2014/main" id="{D4309CB5-D946-1C4B-BE5D-8E62877D2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2A9EDA-05C0-B04C-B0D7-21DF674B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055D2E2-5567-E146-A895-F001525A1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9323CC-715A-D740-AE62-24925EC1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920549"/>
            <a:ext cx="1080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indent="-230400">
              <a:lnSpc>
                <a:spcPct val="150000"/>
              </a:lnSpc>
              <a:buFont typeface="Arial" panose="020B0604020202020204" pitchFamily="34" charset="0"/>
              <a:buChar char="•"/>
              <a:defRPr/>
            </a:lvl1pPr>
            <a:lvl2pPr marL="0" indent="-230400">
              <a:lnSpc>
                <a:spcPct val="150000"/>
              </a:lnSpc>
              <a:buFont typeface="Arial" panose="020B0604020202020204" pitchFamily="34" charset="0"/>
              <a:buChar char="•"/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DE2152-F8FD-614F-B4F7-75AEB49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9712"/>
            <a:ext cx="10800000" cy="113444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E1250F-6E5A-7443-A36A-804133917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4416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nostovii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itowise logo">
            <a:extLst>
              <a:ext uri="{FF2B5EF4-FFF2-40B4-BE49-F238E27FC236}">
                <a16:creationId xmlns:a16="http://schemas.microsoft.com/office/drawing/2014/main" id="{9100C8E0-BA07-314B-BD1B-5FBB0133B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15CF46-9A74-574C-A403-88CFDFEC4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D58AE46-772F-034D-A5E6-44DF0DC40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EF00DD-3A42-1E46-BBBA-DB3B7E26E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02" y="1889510"/>
            <a:ext cx="10578766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1C6B6C-708C-5A47-8CF0-A9495BFFCFF6}"/>
              </a:ext>
            </a:extLst>
          </p:cNvPr>
          <p:cNvCxnSpPr>
            <a:cxnSpLocks/>
          </p:cNvCxnSpPr>
          <p:nvPr userDrawn="1"/>
        </p:nvCxnSpPr>
        <p:spPr>
          <a:xfrm>
            <a:off x="624641" y="2033784"/>
            <a:ext cx="0" cy="95021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41">
            <a:extLst>
              <a:ext uri="{FF2B5EF4-FFF2-40B4-BE49-F238E27FC236}">
                <a16:creationId xmlns:a16="http://schemas.microsoft.com/office/drawing/2014/main" id="{405A1D89-B351-D644-8B6C-9B599328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10800000" cy="113596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5000"/>
              </a:lnSpc>
              <a:defRPr sz="3000" spc="-5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1600243-FA6F-A34C-A24B-09501BD19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6461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104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nostoviivall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itowise logo">
            <a:extLst>
              <a:ext uri="{FF2B5EF4-FFF2-40B4-BE49-F238E27FC236}">
                <a16:creationId xmlns:a16="http://schemas.microsoft.com/office/drawing/2014/main" id="{9100C8E0-BA07-314B-BD1B-5FBB0133B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58405D-2985-464B-A9E3-D7B5F25B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9127" y="6336190"/>
            <a:ext cx="320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C01D903-6209-8847-A63C-FC6865944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1423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4E44FD-9D69-DD44-9E86-630A6E181F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0465" y="163623"/>
            <a:ext cx="5595960" cy="6537600"/>
          </a:xfrm>
          <a:custGeom>
            <a:avLst/>
            <a:gdLst>
              <a:gd name="connsiteX0" fmla="*/ 0 w 5595960"/>
              <a:gd name="connsiteY0" fmla="*/ 0 h 6537600"/>
              <a:gd name="connsiteX1" fmla="*/ 5595960 w 5595960"/>
              <a:gd name="connsiteY1" fmla="*/ 0 h 6537600"/>
              <a:gd name="connsiteX2" fmla="*/ 5595960 w 5595960"/>
              <a:gd name="connsiteY2" fmla="*/ 3268800 h 6537600"/>
              <a:gd name="connsiteX3" fmla="*/ 2324972 w 5595960"/>
              <a:gd name="connsiteY3" fmla="*/ 6537600 h 6537600"/>
              <a:gd name="connsiteX4" fmla="*/ 0 w 5595960"/>
              <a:gd name="connsiteY4" fmla="*/ 6537600 h 653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60" h="6537600">
                <a:moveTo>
                  <a:pt x="0" y="0"/>
                </a:moveTo>
                <a:lnTo>
                  <a:pt x="5595960" y="0"/>
                </a:lnTo>
                <a:lnTo>
                  <a:pt x="5595960" y="3268800"/>
                </a:lnTo>
                <a:cubicBezTo>
                  <a:pt x="5595960" y="5074109"/>
                  <a:pt x="4131489" y="6537600"/>
                  <a:pt x="2324972" y="6537600"/>
                </a:cubicBezTo>
                <a:lnTo>
                  <a:pt x="0" y="653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EA0720-5F7B-2343-97C5-0FC9EE55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02" y="1889509"/>
            <a:ext cx="4735465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F079C2-00D5-694C-AECF-20D6FB6B5171}"/>
              </a:ext>
            </a:extLst>
          </p:cNvPr>
          <p:cNvCxnSpPr>
            <a:cxnSpLocks/>
          </p:cNvCxnSpPr>
          <p:nvPr userDrawn="1"/>
        </p:nvCxnSpPr>
        <p:spPr>
          <a:xfrm>
            <a:off x="624641" y="2033784"/>
            <a:ext cx="0" cy="95021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1">
            <a:extLst>
              <a:ext uri="{FF2B5EF4-FFF2-40B4-BE49-F238E27FC236}">
                <a16:creationId xmlns:a16="http://schemas.microsoft.com/office/drawing/2014/main" id="{8FCE2095-B105-2747-8719-F6922C3A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4953784" cy="113596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5000"/>
              </a:lnSpc>
              <a:defRPr sz="3000" spc="-5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139297E-C309-FE4D-A04A-F9203E158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04" cy="365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96729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104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towise logo">
            <a:extLst>
              <a:ext uri="{FF2B5EF4-FFF2-40B4-BE49-F238E27FC236}">
                <a16:creationId xmlns:a16="http://schemas.microsoft.com/office/drawing/2014/main" id="{FDEBA0A4-4AB7-8745-B7DE-C40EEC118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13FBE-4B29-1447-A43F-F07F8006F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D952B7C-A28F-294B-8A58-247580FB9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A6D8C52-C57F-FD4D-B670-351B347F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1" y="505662"/>
            <a:ext cx="10800000" cy="11372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00ABB7-DBE4-9A45-B2AD-00C55B28A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398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itowise logo">
            <a:extLst>
              <a:ext uri="{FF2B5EF4-FFF2-40B4-BE49-F238E27FC236}">
                <a16:creationId xmlns:a16="http://schemas.microsoft.com/office/drawing/2014/main" id="{3EE0BEA5-B4D1-CE45-B7EC-8EC4050FE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34B4D9-908D-2647-924E-41E798173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F420FCA-D619-034A-82A1-A9F715A3B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4BB130-51FD-A443-A6CA-F3AE82FC4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959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ympäristöön viittaavaa grafiikkaa kuten puiden ja lintujen ääriviivoja.">
            <a:extLst>
              <a:ext uri="{FF2B5EF4-FFF2-40B4-BE49-F238E27FC236}">
                <a16:creationId xmlns:a16="http://schemas.microsoft.com/office/drawing/2014/main" id="{B06DD1A7-7624-D948-AD72-880C3E917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4177AF-A7CC-324C-940C-BED810BF4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DF52734-CA8C-0C49-A871-3422AC524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EB13199-0F9C-DE4E-BB8B-B72EF4E2C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3474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CC5B76-39CF-BC49-8F95-A60458999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1250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+ logo (mu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itowise logo">
            <a:extLst>
              <a:ext uri="{FF2B5EF4-FFF2-40B4-BE49-F238E27FC236}">
                <a16:creationId xmlns:a16="http://schemas.microsoft.com/office/drawing/2014/main" id="{3EE0BEA5-B4D1-CE45-B7EC-8EC4050FE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EE0E49-296E-8146-8A3C-D10EE11E9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51477A2-F512-9D42-808D-DB2BDF6F6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E33461-946A-9F42-B20F-0176971A6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6912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+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towise logo">
            <a:extLst>
              <a:ext uri="{FF2B5EF4-FFF2-40B4-BE49-F238E27FC236}">
                <a16:creationId xmlns:a16="http://schemas.microsoft.com/office/drawing/2014/main" id="{AEFCEBE8-09EB-984D-B9A4-0A57741E4F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A7414B-005F-A54E-9668-E2FB9D46C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F224582-5254-D84A-AFF2-B61590C82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3A31-000C-D64C-87E3-C12E1AFB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54071" y="1899449"/>
            <a:ext cx="6868290" cy="41328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/>
            </a:lvl1pPr>
          </a:lstStyle>
          <a:p>
            <a:pPr lvl="0"/>
            <a:r>
              <a:rPr lang="en-US"/>
              <a:t>Insert Chart / Smart Art here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8B06F6-E321-7A4C-96BB-067EE7CD68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6022" y="1899449"/>
            <a:ext cx="3732212" cy="41328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670CF4-DCBA-824B-8BAC-3248135F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1" y="499256"/>
            <a:ext cx="10800000" cy="11289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AC26011-695E-F348-BD7A-7E4B980FF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601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">
          <p15:clr>
            <a:srgbClr val="FBAE40"/>
          </p15:clr>
        </p15:guide>
        <p15:guide id="2" pos="7582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96">
          <p15:clr>
            <a:srgbClr val="FBAE40"/>
          </p15:clr>
        </p15:guide>
        <p15:guide id="5" orient="horz" pos="4247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aksi sisältö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towise logo">
            <a:extLst>
              <a:ext uri="{FF2B5EF4-FFF2-40B4-BE49-F238E27FC236}">
                <a16:creationId xmlns:a16="http://schemas.microsoft.com/office/drawing/2014/main" id="{AEFCEBE8-09EB-984D-B9A4-0A57741E4F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A7414B-005F-A54E-9668-E2FB9D46C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F224582-5254-D84A-AFF2-B61590C82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670CF4-DCBA-824B-8BAC-3248135F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1" y="499256"/>
            <a:ext cx="10800000" cy="11289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AC26011-695E-F348-BD7A-7E4B980FF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C2D779-0CA7-3D4B-A1CC-23501D6D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901931"/>
            <a:ext cx="5300669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290DD3B-0ED8-BF4B-8B5E-5BCD6C8F48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17755" y="1901931"/>
            <a:ext cx="5300669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25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">
          <p15:clr>
            <a:srgbClr val="FBAE40"/>
          </p15:clr>
        </p15:guide>
        <p15:guide id="2" pos="7582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96">
          <p15:clr>
            <a:srgbClr val="FBAE40"/>
          </p15:clr>
        </p15:guide>
        <p15:guide id="5" orient="horz" pos="4247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towise logo">
            <a:extLst>
              <a:ext uri="{FF2B5EF4-FFF2-40B4-BE49-F238E27FC236}">
                <a16:creationId xmlns:a16="http://schemas.microsoft.com/office/drawing/2014/main" id="{639132B0-49F4-AE41-8E8E-2AD165B7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4C6241-9F41-034D-A8EC-BBE1531B4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5D26CA1-A276-684B-A36E-71ED71EB7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3A31-000C-D64C-87E3-C12E1AFB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2361" y="1899107"/>
            <a:ext cx="10800000" cy="405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400"/>
            </a:lvl1pPr>
          </a:lstStyle>
          <a:p>
            <a:pPr lvl="0"/>
            <a:r>
              <a:rPr lang="en-US"/>
              <a:t>Insert Chart / Smart Art here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670CF4-DCBA-824B-8BAC-3248135F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1" y="501179"/>
            <a:ext cx="10800000" cy="1136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374E970-D0F8-414E-8727-CBBF3C6B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68544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">
          <p15:clr>
            <a:srgbClr val="FBAE40"/>
          </p15:clr>
        </p15:guide>
        <p15:guide id="2" pos="7582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96">
          <p15:clr>
            <a:srgbClr val="FBAE40"/>
          </p15:clr>
        </p15:guide>
        <p15:guide id="5" orient="horz" pos="4247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towise logo">
            <a:extLst>
              <a:ext uri="{FF2B5EF4-FFF2-40B4-BE49-F238E27FC236}">
                <a16:creationId xmlns:a16="http://schemas.microsoft.com/office/drawing/2014/main" id="{FDEBA0A4-4AB7-8745-B7DE-C40EEC118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B0CBAFE-262D-0048-B951-131E01D6C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5BFAF95-BB7D-A348-B5A0-BC6EF3113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6AE2635-1DDA-F14E-8363-F13290F1D4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0510" y="2552058"/>
            <a:ext cx="2330133" cy="3413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DB4387DC-DA34-6442-ADCA-984EB2E6EC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0510" y="1914758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AE56992-2CF6-774C-A209-0D6AA3DB9E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5911" y="2552059"/>
            <a:ext cx="2330133" cy="3413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D733F28-237A-A142-8FD3-63164F7840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5911" y="1914758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857ED0C-29D4-404E-A030-62D525FA4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1311" y="2552059"/>
            <a:ext cx="2330133" cy="3413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CC7ACC2-99D9-ED4B-B547-3BCEDA7AD6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11311" y="1914758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75A6A4-348D-0A4E-936A-07D87054ED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10" y="2552059"/>
            <a:ext cx="2330133" cy="3413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69CE2-A820-3043-96A1-2B24FEB2B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10" y="1914758"/>
            <a:ext cx="2330132" cy="319575"/>
          </a:xfrm>
          <a:prstGeom prst="callout1">
            <a:avLst>
              <a:gd name="adj1" fmla="val 145193"/>
              <a:gd name="adj2" fmla="val 2932"/>
              <a:gd name="adj3" fmla="val 145189"/>
              <a:gd name="adj4" fmla="val 99992"/>
            </a:avLst>
          </a:prstGeom>
          <a:ln w="63500" cap="rnd">
            <a:solidFill>
              <a:schemeClr val="accent3"/>
            </a:solidFill>
            <a:headEnd type="oval" w="med" len="med"/>
          </a:ln>
        </p:spPr>
        <p:txBody>
          <a:bodyPr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00.00.0000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2DE44-667B-164B-AD09-2E13FEC3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503877"/>
            <a:ext cx="10800000" cy="113617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25000"/>
              </a:lnSpc>
              <a:defRPr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0FE139-A267-5749-8007-8BB50F149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 algn="l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6155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infrasuunnitteluun viittaavaa grafiikkaa kuten datavirtoja ja katuvalaistuksen ääriviivoja.">
            <a:extLst>
              <a:ext uri="{FF2B5EF4-FFF2-40B4-BE49-F238E27FC236}">
                <a16:creationId xmlns:a16="http://schemas.microsoft.com/office/drawing/2014/main" id="{B06DD1A7-7624-D948-AD72-880C3E917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0AF74A-0F25-4845-8368-49C1C412B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FE0502E-63F0-EC47-85BE-E76C07CDF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EB13199-0F9C-DE4E-BB8B-B72EF4E2C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3474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43BB129-4149-574D-BD64-DA3706D7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56369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kiinteistöihin viittaavaa grafiikkaa kuten kiinteistöjen sisätilojen ääriviivoja.">
            <a:extLst>
              <a:ext uri="{FF2B5EF4-FFF2-40B4-BE49-F238E27FC236}">
                <a16:creationId xmlns:a16="http://schemas.microsoft.com/office/drawing/2014/main" id="{B06DD1A7-7624-D948-AD72-880C3E917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51EC73-CDB7-4846-8A24-4968CC5B1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2368E5F-EB50-B248-9698-FB7DCCD55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EB13199-0F9C-DE4E-BB8B-B72EF4E2C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5"/>
            <a:ext cx="6055269" cy="1723474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37" descr="Sitowise logo">
            <a:extLst>
              <a:ext uri="{FF2B5EF4-FFF2-40B4-BE49-F238E27FC236}">
                <a16:creationId xmlns:a16="http://schemas.microsoft.com/office/drawing/2014/main" id="{CB371AC3-8E9B-C442-B91A-D349D7F751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FDBD1A-A174-A64D-A18E-D26D39741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7637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ymyilevä Sitowisen työntekijä. Taustalla liikkumiseen ja liikenteeseen viittaavaa grafiikkaa kuten junan ja polkupyörän ääriviivoja.">
            <a:extLst>
              <a:ext uri="{FF2B5EF4-FFF2-40B4-BE49-F238E27FC236}">
                <a16:creationId xmlns:a16="http://schemas.microsoft.com/office/drawing/2014/main" id="{B06DD1A7-7624-D948-AD72-880C3E917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0889ED-06F3-B645-98B6-6B053B179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02BAE50-C301-244C-9AE5-67CD11703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EB13199-0F9C-DE4E-BB8B-B72EF4E2C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64" y="2384425"/>
            <a:ext cx="6056313" cy="1723474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37" descr="Sitowise logo">
            <a:extLst>
              <a:ext uri="{FF2B5EF4-FFF2-40B4-BE49-F238E27FC236}">
                <a16:creationId xmlns:a16="http://schemas.microsoft.com/office/drawing/2014/main" id="{CB371AC3-8E9B-C442-B91A-D349D7F751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6A133FE-5362-E541-A8FF-73ED5C351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85696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väliotsikko Satam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itowise logo">
            <a:extLst>
              <a:ext uri="{FF2B5EF4-FFF2-40B4-BE49-F238E27FC236}">
                <a16:creationId xmlns:a16="http://schemas.microsoft.com/office/drawing/2014/main" id="{2E45D5D0-451D-8147-9C70-1AE0A65BC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7" name="Round Single Corner of Rectangle 1" descr="Hymyilevä Sitowisen työntekijä. ">
            <a:extLst>
              <a:ext uri="{FF2B5EF4-FFF2-40B4-BE49-F238E27FC236}">
                <a16:creationId xmlns:a16="http://schemas.microsoft.com/office/drawing/2014/main" id="{A2DE6A6F-C05B-4346-897A-8633AAC8957D}"/>
              </a:ext>
            </a:extLst>
          </p:cNvPr>
          <p:cNvSpPr/>
          <p:nvPr userDrawn="1"/>
        </p:nvSpPr>
        <p:spPr>
          <a:xfrm flipV="1">
            <a:off x="155575" y="152399"/>
            <a:ext cx="11880850" cy="6553197"/>
          </a:xfrm>
          <a:prstGeom prst="round1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4E06A4-4B10-D348-9795-9FF56F9D9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CEB310D-9A18-A04A-8016-39FF6E314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0C8B044-3338-1145-BCE2-F34CA727EB68}" type="datetimeFigureOut">
              <a:rPr lang="en-FI" smtClean="0"/>
              <a:pPr/>
              <a:t>06/16/2021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10FF-66F3-8241-B2E9-E8B021E0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70" y="3149372"/>
            <a:ext cx="5275381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FDDAD-EF3A-F54C-ABEC-BCAB76E4A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70" y="1551162"/>
            <a:ext cx="5275381" cy="139897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n-GB" sz="40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9EB3D-8C88-1B46-ADDA-943FEBB3C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0573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9B95A-F99E-A34A-B776-E5E586D9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838"/>
            <a:ext cx="10515600" cy="512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33135-AD9F-AB4F-B7F8-88B6B818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174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E06EF-FF11-4F43-8C75-C63BE779D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55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3B7F-2788-A448-A159-FA2CECCD5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CAC0-8F28-274B-9556-6DD9D9AB4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322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5078A-4B70-0E47-AF3A-741AF7EDDFA5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7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72" r:id="rId3"/>
    <p:sldLayoutId id="2147483773" r:id="rId4"/>
    <p:sldLayoutId id="2147483742" r:id="rId5"/>
    <p:sldLayoutId id="2147483774" r:id="rId6"/>
    <p:sldLayoutId id="2147483775" r:id="rId7"/>
    <p:sldLayoutId id="2147483776" r:id="rId8"/>
    <p:sldLayoutId id="2147483778" r:id="rId9"/>
    <p:sldLayoutId id="2147483781" r:id="rId10"/>
    <p:sldLayoutId id="2147483779" r:id="rId11"/>
    <p:sldLayoutId id="2147483777" r:id="rId12"/>
    <p:sldLayoutId id="2147483780" r:id="rId13"/>
    <p:sldLayoutId id="2147483745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2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98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96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orient="horz" pos="1502" userDrawn="1">
          <p15:clr>
            <a:srgbClr val="F26B43"/>
          </p15:clr>
        </p15:guide>
        <p15:guide id="9" orient="horz" pos="25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3B7F-2788-A448-A159-FA2CECCD5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E06EF-FF11-4F43-8C75-C63BE779D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55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33135-AD9F-AB4F-B7F8-88B6B818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174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9B95A-F99E-A34A-B776-E5E586D9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838"/>
            <a:ext cx="10515600" cy="512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CAC0-8F28-274B-9556-6DD9D9AB4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322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5078A-4B70-0E47-AF3A-741AF7EDDFA5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5" r:id="rId20"/>
    <p:sldLayoutId id="2147483836" r:id="rId21"/>
    <p:sldLayoutId id="2147483837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6" r:id="rId29"/>
  </p:sldLayoutIdLst>
  <p:txStyles>
    <p:titleStyle>
      <a:lvl1pPr algn="l" defTabSz="914400" rtl="0" eaLnBrk="1" latinLnBrk="0" hangingPunct="1">
        <a:lnSpc>
          <a:spcPct val="125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2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98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96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orient="horz" pos="1502" userDrawn="1">
          <p15:clr>
            <a:srgbClr val="F26B43"/>
          </p15:clr>
        </p15:guide>
        <p15:guide id="9" orient="horz" pos="259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9B95A-F99E-A34A-B776-E5E586D9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67" y="656041"/>
            <a:ext cx="10515600" cy="512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33135-AD9F-AB4F-B7F8-88B6B818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422" y="1526553"/>
            <a:ext cx="10515600" cy="46754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3B7F-2788-A448-A159-FA2CECCD5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CAC0-8F28-274B-9556-6DD9D9AB4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11BCFB7-E586-3941-9A06-0E486B156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8B044-3338-1145-BCE2-F34CA727EB68}" type="datetimeFigureOut">
              <a:rPr lang="en-FI" smtClean="0"/>
              <a:t>06/16/2021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16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89" r:id="rId2"/>
    <p:sldLayoutId id="2147483715" r:id="rId3"/>
    <p:sldLayoutId id="2147483716" r:id="rId4"/>
    <p:sldLayoutId id="2147483730" r:id="rId5"/>
    <p:sldLayoutId id="2147483731" r:id="rId6"/>
    <p:sldLayoutId id="2147483732" r:id="rId7"/>
    <p:sldLayoutId id="2147483738" r:id="rId8"/>
    <p:sldLayoutId id="2147483790" r:id="rId9"/>
    <p:sldLayoutId id="2147483769" r:id="rId10"/>
    <p:sldLayoutId id="2147483786" r:id="rId11"/>
  </p:sldLayoutIdLst>
  <p:txStyles>
    <p:titleStyle>
      <a:lvl1pPr algn="l" defTabSz="914400" rtl="0" eaLnBrk="1" latinLnBrk="0" hangingPunct="1">
        <a:lnSpc>
          <a:spcPct val="125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12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98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96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5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4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6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4A21-F8A1-6247-89E0-42989771A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35" y="4252119"/>
            <a:ext cx="7384414" cy="1728788"/>
          </a:xfrm>
        </p:spPr>
        <p:txBody>
          <a:bodyPr/>
          <a:lstStyle/>
          <a:p>
            <a:r>
              <a:rPr lang="fi-FI" sz="2400" dirty="0"/>
              <a:t>Mt 899 Pohjavaarantien ja Mt 8991 Kuikkalammentien liittymän parantaminen, Sotkamo, tiesuunnitelma</a:t>
            </a:r>
            <a:br>
              <a:rPr lang="fi-FI" sz="3200" dirty="0"/>
            </a:br>
            <a:br>
              <a:rPr lang="fi-FI" sz="3200" dirty="0"/>
            </a:br>
            <a:r>
              <a:rPr lang="fi-FI" sz="2000" dirty="0"/>
              <a:t>Tiesuunnitelmaluonnosten esittely</a:t>
            </a:r>
            <a:br>
              <a:rPr lang="fi-FI" sz="2000" dirty="0"/>
            </a:br>
            <a:r>
              <a:rPr lang="fi-FI" sz="2000" dirty="0"/>
              <a:t>Suunnitelmat nähtävillä 18.6. – 30.6.2021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Tie- ja rakennussuunnitteluvastaava Ari Kuotesaho, Pohjois-Pohjanmaan ELY-keskus, L- vastuualue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Projektipäällikkö Pirkka Hartikainen</a:t>
            </a:r>
            <a:br>
              <a:rPr lang="fi-FI" sz="2000" dirty="0"/>
            </a:br>
            <a:r>
              <a:rPr lang="fi-FI" sz="2000" dirty="0" err="1"/>
              <a:t>Sitowise</a:t>
            </a:r>
            <a:r>
              <a:rPr lang="fi-FI" sz="2000" dirty="0"/>
              <a:t> Oy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862C83F3-917E-4F32-9DBD-CD814715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" y="232251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CB738F-EE53-40E3-AD7D-5A224F155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8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19"/>
    </mc:Choice>
    <mc:Fallback>
      <p:transition spd="slow" advTm="4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19" y="288279"/>
            <a:ext cx="7919555" cy="1080000"/>
          </a:xfrm>
        </p:spPr>
        <p:txBody>
          <a:bodyPr/>
          <a:lstStyle/>
          <a:p>
            <a:r>
              <a:rPr lang="fi-FI" dirty="0"/>
              <a:t>Leveyksiä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C7B52-A36B-47A7-9D21-EC4779ED5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2400" y="1405702"/>
            <a:ext cx="3175400" cy="7531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i-FI" dirty="0"/>
              <a:t> Pohjavaarantien suuntainen   </a:t>
            </a:r>
          </a:p>
          <a:p>
            <a:r>
              <a:rPr lang="fi-FI" dirty="0"/>
              <a:t> </a:t>
            </a:r>
            <a:r>
              <a:rPr lang="fi-FI" dirty="0" err="1"/>
              <a:t>jk+pp-tie</a:t>
            </a:r>
            <a:r>
              <a:rPr lang="fi-FI" dirty="0"/>
              <a:t> J1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19AC8DC-C8E0-4B1C-BFD1-CE958BBD82B4}"/>
              </a:ext>
            </a:extLst>
          </p:cNvPr>
          <p:cNvSpPr txBox="1">
            <a:spLocks/>
          </p:cNvSpPr>
          <p:nvPr/>
        </p:nvSpPr>
        <p:spPr>
          <a:xfrm>
            <a:off x="7241510" y="1753793"/>
            <a:ext cx="2251595" cy="4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   Muut </a:t>
            </a:r>
            <a:r>
              <a:rPr lang="fi-FI" dirty="0" err="1"/>
              <a:t>jk+pp-tiet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5A772-062C-40AC-A785-C690B6563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596" y="2162175"/>
            <a:ext cx="4019550" cy="2533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B55515-07C1-4DC1-9916-23BD9B3B5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228" y="2162175"/>
            <a:ext cx="3944160" cy="25632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2FEE3E-BE27-4896-8B1A-76EE4D40B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2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5"/>
    </mc:Choice>
    <mc:Fallback>
      <p:transition spd="slow" advTm="2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19" y="288279"/>
            <a:ext cx="11481906" cy="1080000"/>
          </a:xfrm>
        </p:spPr>
        <p:txBody>
          <a:bodyPr/>
          <a:lstStyle/>
          <a:p>
            <a:r>
              <a:rPr lang="fi-FI" sz="2800" dirty="0"/>
              <a:t>Teiden korkeusasemat muuttuu hieman, Pohjavaarantie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99094-ED7E-45F9-BBF3-E8BA86F9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62" y="911049"/>
            <a:ext cx="9896475" cy="48577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219737-DEA7-47F2-BB60-5F52151AC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9"/>
    </mc:Choice>
    <mc:Fallback>
      <p:transition spd="slow" advTm="3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94" y="275799"/>
            <a:ext cx="11481906" cy="1080000"/>
          </a:xfrm>
        </p:spPr>
        <p:txBody>
          <a:bodyPr/>
          <a:lstStyle/>
          <a:p>
            <a:r>
              <a:rPr lang="fi-FI" sz="2800" dirty="0"/>
              <a:t>Teiden korkeusasemat muuttuu hieman, Kuikkalammentie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7E832C-D2AB-4633-BC2B-ECC50A678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50" y="957262"/>
            <a:ext cx="9258300" cy="49434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72DB95-17EA-45A2-A3F2-946CB3283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1"/>
    </mc:Choice>
    <mc:Fallback>
      <p:transition spd="slow" advTm="1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94" y="275799"/>
            <a:ext cx="11481906" cy="1080000"/>
          </a:xfrm>
        </p:spPr>
        <p:txBody>
          <a:bodyPr/>
          <a:lstStyle/>
          <a:p>
            <a:r>
              <a:rPr lang="fi-FI" sz="2800" dirty="0"/>
              <a:t>Jalankulku- ja pyöräilyväylä J1 on edelleen jyrkähkö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22814-7BFB-452B-B49E-03DC4DFB9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94" y="1057275"/>
            <a:ext cx="10614356" cy="44434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4D5154-A575-4942-A172-FACE26AB6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4"/>
    </mc:Choice>
    <mc:Fallback>
      <p:transition spd="slow" advTm="1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94" y="275799"/>
            <a:ext cx="11481906" cy="1080000"/>
          </a:xfrm>
        </p:spPr>
        <p:txBody>
          <a:bodyPr/>
          <a:lstStyle/>
          <a:p>
            <a:r>
              <a:rPr lang="fi-FI" sz="2800" dirty="0"/>
              <a:t>Ympäristön käsittelyn periaatteet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64CA4-1BE2-4964-A2EA-D9C6D0364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653" y="1000125"/>
            <a:ext cx="7562910" cy="5372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065A9-121F-416C-807B-4F8E49DBD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9"/>
    </mc:Choice>
    <mc:Fallback>
      <p:transition spd="slow" advTm="2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28" y="618699"/>
            <a:ext cx="2367946" cy="1080000"/>
          </a:xfrm>
        </p:spPr>
        <p:txBody>
          <a:bodyPr/>
          <a:lstStyle/>
          <a:p>
            <a:r>
              <a:rPr lang="fi-FI" sz="2800" dirty="0"/>
              <a:t>Viitoituksen periaatteet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7FF04-42F3-4974-8DB3-006766165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495903"/>
            <a:ext cx="8929243" cy="61285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5A2573-3132-4207-866B-FB2472CE0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6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2"/>
    </mc:Choice>
    <mc:Fallback>
      <p:transition spd="slow" advTm="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3">
            <a:extLst>
              <a:ext uri="{FF2B5EF4-FFF2-40B4-BE49-F238E27FC236}">
                <a16:creationId xmlns:a16="http://schemas.microsoft.com/office/drawing/2014/main" id="{BFF7312C-5BA8-4BDD-B8A5-5055AC2E19A2}"/>
              </a:ext>
            </a:extLst>
          </p:cNvPr>
          <p:cNvSpPr txBox="1"/>
          <p:nvPr/>
        </p:nvSpPr>
        <p:spPr>
          <a:xfrm>
            <a:off x="312737" y="934343"/>
            <a:ext cx="11628560" cy="60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Hankkeen suunnitelmaluonnosten </a:t>
            </a:r>
            <a:r>
              <a:rPr lang="fi-FI" u="none" strike="noStrike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nähtävilläolo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on nyt 18.6  - 30.6.2021 tietoverkossa</a:t>
            </a:r>
          </a:p>
          <a:p>
            <a:pPr marL="1714500" lvl="3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Tarkoituksena esitellä suunnitelmaluonnoksia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saada kommentteja luonnoksista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Hankkeen tiesuunnitelma valmistuu syksyllä 2021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ELY-keskus asettaa suunnitelman nähtäville ELY-keskuksen tietoverkkoon 30 vuorokauden ajaksi (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syksy 2021)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Nähtävillä olosta ilmoitetaan erikseen paikallisessa lehdessä+ kuntien + ELY-keskuksen, kunnan 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ja Väyläviraston 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tietoverkoissa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Nähtävillä oloaikana suunnitelmasta voi tehdä muistutuksen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Kunta antaa tiesuunnitelmasta lausunnon (myös muut sidosryhmät), joissa he ottavat kantaa myös suunnitelmasta mahdollisesti tehtyihin muistutuksiin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ELY- keskus  käsittelee lausunnot ja laatii vastineet suunnitelmasta jätettyihin muistutuksiin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ELY- keskus lähettää tiesuunnitelman Väylävirastoon tarkastettavaksi ja sen jälkeen </a:t>
            </a:r>
            <a:r>
              <a:rPr lang="fi-FI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Traficomiin</a:t>
            </a: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hyväksyttäväksi (entinen Liikenne- ja viestintävirasto)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Traficom</a:t>
            </a: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antaa hyväksymispäätöksen (noin alkuvuodesta 2022)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iruutu 8">
            <a:extLst>
              <a:ext uri="{FF2B5EF4-FFF2-40B4-BE49-F238E27FC236}">
                <a16:creationId xmlns:a16="http://schemas.microsoft.com/office/drawing/2014/main" id="{0AB51427-357A-40C2-BE06-47C7A0F38EC6}"/>
              </a:ext>
            </a:extLst>
          </p:cNvPr>
          <p:cNvSpPr txBox="1"/>
          <p:nvPr/>
        </p:nvSpPr>
        <p:spPr>
          <a:xfrm>
            <a:off x="676275" y="489413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Kertauksena: Jatkotoimenpiteet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2F57A3-EA99-432B-9805-43E6D6747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4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68"/>
    </mc:Choice>
    <mc:Fallback>
      <p:transition spd="slow" advTm="6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B486-3C66-DB42-B20E-BC59B56D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92" y="958534"/>
            <a:ext cx="4730839" cy="615553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5D3D61-C280-4567-9E38-559DA25A5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7"/>
    </mc:Choice>
    <mc:Fallback>
      <p:transition spd="slow" advTm="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3">
            <a:extLst>
              <a:ext uri="{FF2B5EF4-FFF2-40B4-BE49-F238E27FC236}">
                <a16:creationId xmlns:a16="http://schemas.microsoft.com/office/drawing/2014/main" id="{C5FEDC20-B2FC-49DE-8EDB-08B81AA935A0}"/>
              </a:ext>
            </a:extLst>
          </p:cNvPr>
          <p:cNvSpPr txBox="1"/>
          <p:nvPr/>
        </p:nvSpPr>
        <p:spPr>
          <a:xfrm>
            <a:off x="441203" y="1496541"/>
            <a:ext cx="116285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Ennen maantien rakentamista on laadittava ja hyväksyttävä tiesuunnitelma (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LjMTL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Tavoitteena on teknisesti ja taloudellisesti toteuttamiskelpoinen ratkaisu, jossa vaikutukset ympäristöön ja ihmisiin on pyritty minimoimaan</a:t>
            </a:r>
          </a:p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Tiesuunnitelmassa osoitetaan mm. maantien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Sijainti, käyttö ja kuivatus niin, että vaikutukset voidaan riittävästi arvioida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Väylän poikkileikkaus ja korkeusasema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tiealue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Suunnitellut liittymät, poistettavat liittymät ja korvaavat kulkuyhteydet 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Laskuojaksi tarvittavat alueet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Melunsuojaustoimenpiteet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Rakennuskustannukset</a:t>
            </a:r>
          </a:p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Tiesuunnitelmassa esitetään 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Arvio suunnitelmassa esitettyjen toimenpiteiden vaikutuksista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Hankearviointi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Toimenpiteet, jotka ovat tarpeen haitallisten vaikutusten poistamiseksi tai vähentämiseksi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13" name="Tekstiruutu 8">
            <a:extLst>
              <a:ext uri="{FF2B5EF4-FFF2-40B4-BE49-F238E27FC236}">
                <a16:creationId xmlns:a16="http://schemas.microsoft.com/office/drawing/2014/main" id="{F2FFE96B-D04C-4FAD-A312-DBEADFE11A04}"/>
              </a:ext>
            </a:extLst>
          </p:cNvPr>
          <p:cNvSpPr txBox="1"/>
          <p:nvPr/>
        </p:nvSpPr>
        <p:spPr>
          <a:xfrm>
            <a:off x="441203" y="757470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Tiesuunnitelma, suunnittelu- ja käsittelyprosessi ja alustava aikataulu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C0149B-06E7-4137-B63D-BC732918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3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44"/>
    </mc:Choice>
    <mc:Fallback>
      <p:transition spd="slow" advTm="8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3">
            <a:extLst>
              <a:ext uri="{FF2B5EF4-FFF2-40B4-BE49-F238E27FC236}">
                <a16:creationId xmlns:a16="http://schemas.microsoft.com/office/drawing/2014/main" id="{43FEC70A-6A33-4E16-92FB-CCE0B70D2847}"/>
              </a:ext>
            </a:extLst>
          </p:cNvPr>
          <p:cNvSpPr txBox="1"/>
          <p:nvPr/>
        </p:nvSpPr>
        <p:spPr>
          <a:xfrm>
            <a:off x="563440" y="1713123"/>
            <a:ext cx="116285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Tiesuunnitelman hyväksyminen ja voimassaoloaika</a:t>
            </a:r>
          </a:p>
          <a:p>
            <a:pPr marL="1200150" lvl="2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Hyväksyttävä neljän vuoden kuluessa laatimisen aloittamisesta.</a:t>
            </a:r>
          </a:p>
          <a:p>
            <a:pPr marL="1200150" lvl="2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Päätös hyväksymisestä raukeaa, jos rakentamista ei ole aloitettu 8 vuoden kuluessa hyväksymisestä (4 + 4 vuotta)</a:t>
            </a:r>
          </a:p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Tiesuunnitelmaa ei saa hyväksyä vastoin oikeusvaikutteista kaavaa</a:t>
            </a:r>
          </a:p>
          <a:p>
            <a:pPr marL="742950" lvl="1" indent="-285750">
              <a:lnSpc>
                <a:spcPts val="12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Hyväksytty tiesuunnitelma oikeuttaa tiesuunnitelmassa osoitettujen alueiden ja oikeuksien lunastamiseen</a:t>
            </a:r>
          </a:p>
          <a:p>
            <a:pPr marL="742950" lvl="1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Lunastus- ja korvausasiat käsitellään ennen rakentamista pidettävässä maantietoimituksessa. Toimituksen suorittamisesta vastaa Maanmittauslaitos.</a:t>
            </a:r>
          </a:p>
          <a:p>
            <a:endParaRPr lang="fi-FI" dirty="0"/>
          </a:p>
        </p:txBody>
      </p:sp>
      <p:sp>
        <p:nvSpPr>
          <p:cNvPr id="6" name="Tekstiruutu 8">
            <a:extLst>
              <a:ext uri="{FF2B5EF4-FFF2-40B4-BE49-F238E27FC236}">
                <a16:creationId xmlns:a16="http://schemas.microsoft.com/office/drawing/2014/main" id="{324E8D38-4A68-4908-A38D-4AD591C6BD18}"/>
              </a:ext>
            </a:extLst>
          </p:cNvPr>
          <p:cNvSpPr txBox="1"/>
          <p:nvPr/>
        </p:nvSpPr>
        <p:spPr>
          <a:xfrm>
            <a:off x="441203" y="996944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Tiesuunnitelma, suunnittelu- ja käsittelyprosessi ja alustava aikataulu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AD4BE5-62A9-4B8C-A3D2-957295E2F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07"/>
    </mc:Choice>
    <mc:Fallback>
      <p:transition spd="slow" advTm="5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8">
            <a:extLst>
              <a:ext uri="{FF2B5EF4-FFF2-40B4-BE49-F238E27FC236}">
                <a16:creationId xmlns:a16="http://schemas.microsoft.com/office/drawing/2014/main" id="{1837E5FE-9CE6-484B-BCE5-97FEADAE48D6}"/>
              </a:ext>
            </a:extLst>
          </p:cNvPr>
          <p:cNvSpPr txBox="1"/>
          <p:nvPr/>
        </p:nvSpPr>
        <p:spPr>
          <a:xfrm>
            <a:off x="441203" y="996944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Tiesuunnitelma, suunnittelu- ja käsittelyprosessi ja alustava aikataulu</a:t>
            </a:r>
          </a:p>
        </p:txBody>
      </p:sp>
      <p:sp>
        <p:nvSpPr>
          <p:cNvPr id="8" name="Tekstiruutu 3">
            <a:extLst>
              <a:ext uri="{FF2B5EF4-FFF2-40B4-BE49-F238E27FC236}">
                <a16:creationId xmlns:a16="http://schemas.microsoft.com/office/drawing/2014/main" id="{AAC97C8B-DC9C-4C6F-BFB7-39A08850981C}"/>
              </a:ext>
            </a:extLst>
          </p:cNvPr>
          <p:cNvSpPr txBox="1"/>
          <p:nvPr/>
        </p:nvSpPr>
        <p:spPr>
          <a:xfrm>
            <a:off x="665773" y="1683171"/>
            <a:ext cx="11628560" cy="141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Hankkeen tavoitteet: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Suunnitelman tavoitteena on parantaa ajoneuvoliikenteen sekä jalankulkijoiden ja pyöräilijöiden liikenneturvallisuutta ja sujuvuutta liittymän alueella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Calibri" panose="020F0502020204030204" pitchFamily="34" charset="0"/>
              </a:rPr>
              <a:t>Tavoitteena on myös parantaa jalankulun ja pyöräilyn olosuhteita ja toimintaedellytyksiä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C8D6D0-A2CA-4810-99A6-2A0D88A60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2"/>
    </mc:Choice>
    <mc:Fallback>
      <p:transition spd="slow" advTm="2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3">
            <a:extLst>
              <a:ext uri="{FF2B5EF4-FFF2-40B4-BE49-F238E27FC236}">
                <a16:creationId xmlns:a16="http://schemas.microsoft.com/office/drawing/2014/main" id="{BFF7312C-5BA8-4BDD-B8A5-5055AC2E19A2}"/>
              </a:ext>
            </a:extLst>
          </p:cNvPr>
          <p:cNvSpPr txBox="1"/>
          <p:nvPr/>
        </p:nvSpPr>
        <p:spPr>
          <a:xfrm>
            <a:off x="437173" y="1053292"/>
            <a:ext cx="11628560" cy="565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Hankkeen aikataulu: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Hankkeen tiesuunnitelman laatiminen aloitettu syksyllä 2020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Aloitusilmoitus julkaistiin lokakuussa 2020 alueella ilmestyvässä lehdessä + 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kunnan sekä 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Ely- keskuksen ja Väyläviraston tietoverkoissa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Hankkeen suunnitelmaluonnosten </a:t>
            </a:r>
            <a:r>
              <a:rPr lang="fi-FI" u="none" strike="noStrike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nähtävilläolo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18.6  - 30.6.2021 tietoverkossa</a:t>
            </a:r>
          </a:p>
          <a:p>
            <a:pPr marL="1714500" lvl="3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Tarkoituksena esitellä suunnitelmaluonnoksia, saada kommentteja luonnoksista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Hankkeen tiesuunnitelma valmistuu syksyllä 2021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ELY-keskus asettaa suunnitelman nähtäville ELY-keskuksen tietoverkkoon 30 vuorokauden ajaksi (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syksy 2021)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Nähtävillä olosta ilmoitetaan erikseen paikallisessa lehdessä+ kuntien + ELY-keskuksen, kunnan </a:t>
            </a:r>
            <a:r>
              <a:rPr lang="fi-FI" u="none" strike="noStrike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ja Väyläviraston </a:t>
            </a: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tietoverkoissa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Nähtävillä oloaikana suunnitelmasta voi tehdä muistutuksen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Kunta antaa tiesuunnitelmasta lausunnon (myös muut sidosryhmät), joissa he ottavat kantaa myös suunnitelmasta mahdollisesti tehtyihin muistutuksiin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iruutu 8">
            <a:extLst>
              <a:ext uri="{FF2B5EF4-FFF2-40B4-BE49-F238E27FC236}">
                <a16:creationId xmlns:a16="http://schemas.microsoft.com/office/drawing/2014/main" id="{0AB51427-357A-40C2-BE06-47C7A0F38EC6}"/>
              </a:ext>
            </a:extLst>
          </p:cNvPr>
          <p:cNvSpPr txBox="1"/>
          <p:nvPr/>
        </p:nvSpPr>
        <p:spPr>
          <a:xfrm>
            <a:off x="676275" y="565979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Tiesuunnitelma, suunnittelu- ja käsittelyprosessi ja alustava aikataulu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D710E9-862F-4781-9CF7-50E878CAE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6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4"/>
    </mc:Choice>
    <mc:Fallback>
      <p:transition spd="slow" advTm="8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LY_fin">
            <a:extLst>
              <a:ext uri="{FF2B5EF4-FFF2-40B4-BE49-F238E27FC236}">
                <a16:creationId xmlns:a16="http://schemas.microsoft.com/office/drawing/2014/main" id="{659D9F4C-0095-425E-B6C7-7EB6BA94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" y="59453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8">
            <a:extLst>
              <a:ext uri="{FF2B5EF4-FFF2-40B4-BE49-F238E27FC236}">
                <a16:creationId xmlns:a16="http://schemas.microsoft.com/office/drawing/2014/main" id="{0AB51427-357A-40C2-BE06-47C7A0F38EC6}"/>
              </a:ext>
            </a:extLst>
          </p:cNvPr>
          <p:cNvSpPr txBox="1"/>
          <p:nvPr/>
        </p:nvSpPr>
        <p:spPr>
          <a:xfrm>
            <a:off x="676275" y="711878"/>
            <a:ext cx="10839450" cy="44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6350">
              <a:lnSpc>
                <a:spcPct val="102000"/>
              </a:lnSpc>
              <a:spcAft>
                <a:spcPts val="2700"/>
              </a:spcAft>
            </a:pPr>
            <a:r>
              <a:rPr lang="fi-FI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Tiesuunnitelma, suunnittelu- ja käsittelyprosessi ja alustava aikataulu</a:t>
            </a:r>
          </a:p>
        </p:txBody>
      </p:sp>
      <p:sp>
        <p:nvSpPr>
          <p:cNvPr id="7" name="Tekstiruutu 3">
            <a:extLst>
              <a:ext uri="{FF2B5EF4-FFF2-40B4-BE49-F238E27FC236}">
                <a16:creationId xmlns:a16="http://schemas.microsoft.com/office/drawing/2014/main" id="{6908928C-1D19-4892-BCE0-27B0A2B9D734}"/>
              </a:ext>
            </a:extLst>
          </p:cNvPr>
          <p:cNvSpPr txBox="1"/>
          <p:nvPr/>
        </p:nvSpPr>
        <p:spPr>
          <a:xfrm>
            <a:off x="827698" y="1535103"/>
            <a:ext cx="11628560" cy="431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/>
              <a:t>Hankkeen aikataulu, jatkuu: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ELY- keskus  käsittelee lausunnot ja laatii vastineet suunnitelmasta jätettyihin muistutuksiin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ELY- keskus lähettää tiesuunnitelman Väylävirastoon tarkastettavaksi ja sen jälkeen </a:t>
            </a:r>
            <a:r>
              <a:rPr lang="fi-FI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Traficomiin</a:t>
            </a: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hyväksyttäväksi (entinen Liikenne- ja viestintävirasto)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Traficom antaa hyväksymispäätöksen (alkuvuodesta 2022)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Hyväksymispäätös asetetaan asiakirjoineen nähtäville (37 vrk) </a:t>
            </a: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Ely- keskuksen,  kunnan </a:t>
            </a:r>
            <a:r>
              <a:rPr lang="fi-FI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sekä Väyläviraston tietoverkoissa</a:t>
            </a:r>
            <a:endParaRPr lang="fi-FI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Nähtävillä oloaikana hyväksymispäätöksestä voi valittaa hallinto-oikeuteen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Rakennussuunnitelma valmistuu loppuvuodesta 2021</a:t>
            </a:r>
          </a:p>
          <a:p>
            <a:pPr marL="1257300" lvl="2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Hankkeelle ei ole tällä hetkellä tiedossa rakentamisen rahoitusta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fontAlgn="base">
              <a:lnSpc>
                <a:spcPct val="107000"/>
              </a:lnSpc>
              <a:spcAft>
                <a:spcPts val="635"/>
              </a:spcAft>
              <a:buClr>
                <a:srgbClr val="56AB01"/>
              </a:buClr>
              <a:buSzPts val="1750"/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629DCA-CE1B-4A36-8103-421F2BC81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14"/>
    </mc:Choice>
    <mc:Fallback>
      <p:transition spd="slow" advTm="6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396281"/>
            <a:ext cx="7919555" cy="1080000"/>
          </a:xfrm>
        </p:spPr>
        <p:txBody>
          <a:bodyPr/>
          <a:lstStyle/>
          <a:p>
            <a:r>
              <a:rPr lang="fi-FI" dirty="0"/>
              <a:t>Yleiskartta</a:t>
            </a:r>
          </a:p>
        </p:txBody>
      </p:sp>
      <p:pic>
        <p:nvPicPr>
          <p:cNvPr id="4" name="Picture 2" descr="ELY_fin">
            <a:extLst>
              <a:ext uri="{FF2B5EF4-FFF2-40B4-BE49-F238E27FC236}">
                <a16:creationId xmlns:a16="http://schemas.microsoft.com/office/drawing/2014/main" id="{1023BD8D-440C-444F-82C1-E2F4361E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34DF8-CF04-41E9-9D3D-13E2ECAEA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075" y="764550"/>
            <a:ext cx="6781800" cy="56971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C835EE-2F34-4283-8CC2-B97F76C2164F}"/>
              </a:ext>
            </a:extLst>
          </p:cNvPr>
          <p:cNvSpPr/>
          <p:nvPr/>
        </p:nvSpPr>
        <p:spPr>
          <a:xfrm>
            <a:off x="5105400" y="1508109"/>
            <a:ext cx="3028950" cy="2057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96ECE-D0C3-49B2-A52D-689C5A3CD5B2}"/>
              </a:ext>
            </a:extLst>
          </p:cNvPr>
          <p:cNvSpPr txBox="1"/>
          <p:nvPr/>
        </p:nvSpPr>
        <p:spPr>
          <a:xfrm>
            <a:off x="913735" y="305966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Suunnittelualue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B12AF-E580-46A7-9B2D-C41A4D7AF09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919412" y="2760702"/>
            <a:ext cx="2071687" cy="483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B847568-EE21-4E1F-A938-BF272B7C6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0"/>
    </mc:Choice>
    <mc:Fallback>
      <p:transition spd="slow" advTm="2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44" y="393380"/>
            <a:ext cx="7919555" cy="1080000"/>
          </a:xfrm>
        </p:spPr>
        <p:txBody>
          <a:bodyPr/>
          <a:lstStyle/>
          <a:p>
            <a:r>
              <a:rPr lang="fi-FI" dirty="0"/>
              <a:t>Suunnitelmakartta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C7B52-A36B-47A7-9D21-EC4779ED5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1115618"/>
            <a:ext cx="4652961" cy="42690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Pohjavaarantien ja Kuikkalammentien liittymään rakennetaan uusi kiertoliittymä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Vuokatin Asematie liittyy myös kiertoliittymään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Kuikankujan liittymä Asematiellä siirtyy hieman pohjoisemmaksi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Pohjavaarantien varren jalankulku- ja pyöräilyväylä siirtyy kauemmas tiestä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Nykyinen alikulkukäytävä säilyy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Linja-autopysäkkejä siirretään Pohjavaarantien varrella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Ajotilat on mitoitettu suurille moduulirekoille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1F277-26F1-43E6-9EC0-62BB6BEDD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711" y="514350"/>
            <a:ext cx="7038975" cy="5829300"/>
          </a:xfrm>
          <a:prstGeom prst="rect">
            <a:avLst/>
          </a:prstGeom>
        </p:spPr>
      </p:pic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FEEC20-B22F-47CD-98C3-DDB5B9C5F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0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35"/>
    </mc:Choice>
    <mc:Fallback>
      <p:transition spd="slow" advTm="5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26E44-1D43-4D04-80F8-352A45FC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19" y="288279"/>
            <a:ext cx="7919555" cy="1080000"/>
          </a:xfrm>
        </p:spPr>
        <p:txBody>
          <a:bodyPr/>
          <a:lstStyle/>
          <a:p>
            <a:r>
              <a:rPr lang="fi-FI" dirty="0"/>
              <a:t>Teiden leveyksiä</a:t>
            </a:r>
          </a:p>
        </p:txBody>
      </p:sp>
      <p:pic>
        <p:nvPicPr>
          <p:cNvPr id="5" name="Picture 2" descr="ELY_fin">
            <a:extLst>
              <a:ext uri="{FF2B5EF4-FFF2-40B4-BE49-F238E27FC236}">
                <a16:creationId xmlns:a16="http://schemas.microsoft.com/office/drawing/2014/main" id="{F369F354-9F57-4585-BFC1-E00516C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3" y="5959299"/>
            <a:ext cx="25796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00524-2A94-40B9-A945-62E1A2D4B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602" y="3881373"/>
            <a:ext cx="7729537" cy="2768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856D2-7F7C-44B2-BF1A-21C6B85EA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141" y="1310222"/>
            <a:ext cx="4429125" cy="236096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C7B52-A36B-47A7-9D21-EC4779ED5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2459" y="959897"/>
            <a:ext cx="2040491" cy="40838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i-FI" dirty="0"/>
              <a:t> M1 Pohjavaarantie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5B2A1-90DD-463B-873E-5A5AB8BE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1989" y="1263488"/>
            <a:ext cx="4429125" cy="241935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1A05CCC-6EEE-4F6B-90E4-F52B8920EADD}"/>
              </a:ext>
            </a:extLst>
          </p:cNvPr>
          <p:cNvSpPr txBox="1">
            <a:spLocks/>
          </p:cNvSpPr>
          <p:nvPr/>
        </p:nvSpPr>
        <p:spPr>
          <a:xfrm>
            <a:off x="5966099" y="3954126"/>
            <a:ext cx="2040491" cy="4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 Kiertoliittymä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19AC8DC-C8E0-4B1C-BFD1-CE958BBD82B4}"/>
              </a:ext>
            </a:extLst>
          </p:cNvPr>
          <p:cNvSpPr txBox="1">
            <a:spLocks/>
          </p:cNvSpPr>
          <p:nvPr/>
        </p:nvSpPr>
        <p:spPr>
          <a:xfrm>
            <a:off x="7427946" y="901840"/>
            <a:ext cx="2251595" cy="4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 M2 Kuikkalammentie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0D12BD-E96A-46CA-A6D1-7B88B177D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6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12"/>
    </mc:Choice>
    <mc:Fallback>
      <p:transition spd="slow" advTm="4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tsikko- ja väliotsikkodiat">
  <a:themeElements>
    <a:clrScheme name="Sitowise - taulukkovärit - V2">
      <a:dk1>
        <a:srgbClr val="000000"/>
      </a:dk1>
      <a:lt1>
        <a:srgbClr val="FFFFFF"/>
      </a:lt1>
      <a:dk2>
        <a:srgbClr val="003856"/>
      </a:dk2>
      <a:lt2>
        <a:srgbClr val="83C9F0"/>
      </a:lt2>
      <a:accent1>
        <a:srgbClr val="7FC200"/>
      </a:accent1>
      <a:accent2>
        <a:srgbClr val="003856"/>
      </a:accent2>
      <a:accent3>
        <a:srgbClr val="ED6890"/>
      </a:accent3>
      <a:accent4>
        <a:srgbClr val="83C9F0"/>
      </a:accent4>
      <a:accent5>
        <a:srgbClr val="FFEB44"/>
      </a:accent5>
      <a:accent6>
        <a:srgbClr val="34B98B"/>
      </a:accent6>
      <a:hlink>
        <a:srgbClr val="0563C1"/>
      </a:hlink>
      <a:folHlink>
        <a:srgbClr val="954F72"/>
      </a:folHlink>
    </a:clrScheme>
    <a:fontScheme name="B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afiset pohjat">
  <a:themeElements>
    <a:clrScheme name="Sitowise - taulukkovärit - V2">
      <a:dk1>
        <a:srgbClr val="000000"/>
      </a:dk1>
      <a:lt1>
        <a:srgbClr val="FFFFFF"/>
      </a:lt1>
      <a:dk2>
        <a:srgbClr val="003856"/>
      </a:dk2>
      <a:lt2>
        <a:srgbClr val="83C9F0"/>
      </a:lt2>
      <a:accent1>
        <a:srgbClr val="7FC200"/>
      </a:accent1>
      <a:accent2>
        <a:srgbClr val="003856"/>
      </a:accent2>
      <a:accent3>
        <a:srgbClr val="ED6890"/>
      </a:accent3>
      <a:accent4>
        <a:srgbClr val="83C9F0"/>
      </a:accent4>
      <a:accent5>
        <a:srgbClr val="FFEB44"/>
      </a:accent5>
      <a:accent6>
        <a:srgbClr val="34B98B"/>
      </a:accent6>
      <a:hlink>
        <a:srgbClr val="0563C1"/>
      </a:hlink>
      <a:folHlink>
        <a:srgbClr val="954F72"/>
      </a:folHlink>
    </a:clrScheme>
    <a:fontScheme name="B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ot pohjat">
  <a:themeElements>
    <a:clrScheme name="Sitowise - taulukkovärit - V2">
      <a:dk1>
        <a:srgbClr val="000000"/>
      </a:dk1>
      <a:lt1>
        <a:srgbClr val="FFFFFF"/>
      </a:lt1>
      <a:dk2>
        <a:srgbClr val="003856"/>
      </a:dk2>
      <a:lt2>
        <a:srgbClr val="83C9F0"/>
      </a:lt2>
      <a:accent1>
        <a:srgbClr val="7FC200"/>
      </a:accent1>
      <a:accent2>
        <a:srgbClr val="003856"/>
      </a:accent2>
      <a:accent3>
        <a:srgbClr val="ED6890"/>
      </a:accent3>
      <a:accent4>
        <a:srgbClr val="83C9F0"/>
      </a:accent4>
      <a:accent5>
        <a:srgbClr val="FFEB44"/>
      </a:accent5>
      <a:accent6>
        <a:srgbClr val="34B98B"/>
      </a:accent6>
      <a:hlink>
        <a:srgbClr val="0563C1"/>
      </a:hlink>
      <a:folHlink>
        <a:srgbClr val="954F72"/>
      </a:folHlink>
    </a:clrScheme>
    <a:fontScheme name="B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969A70-94D4-411F-B634-26027C4F023F}">
  <we:reference id="842b2b2b-8ddd-4a6e-a770-2eb08a163176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5D5907C7A7C1B4BA6CD43C5942E7B9D" ma:contentTypeVersion="6" ma:contentTypeDescription="Luo uusi asiakirja." ma:contentTypeScope="" ma:versionID="f310d9fcf02757269f89516da9c13bc1">
  <xsd:schema xmlns:xsd="http://www.w3.org/2001/XMLSchema" xmlns:xs="http://www.w3.org/2001/XMLSchema" xmlns:p="http://schemas.microsoft.com/office/2006/metadata/properties" xmlns:ns2="66d68379-fd02-485f-9e79-9191aa2f18be" targetNamespace="http://schemas.microsoft.com/office/2006/metadata/properties" ma:root="true" ma:fieldsID="0a7ed418a12b2f9d0e00838bad186f2f" ns2:_="">
    <xsd:import namespace="66d68379-fd02-485f-9e79-9191aa2f1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68379-fd02-485f-9e79-9191aa2f1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B64240-5ACF-4D95-9E70-49F63A572C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907FE7-520E-478E-A4AB-D64959B4184C}">
  <ds:schemaRefs>
    <ds:schemaRef ds:uri="66d68379-fd02-485f-9e79-9191aa2f18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DCAF30-ED05-4DF7-B784-FBB522D21A42}">
  <ds:schemaRefs>
    <ds:schemaRef ds:uri="d0ec5762-4a32-4dee-a1f7-c55b1b18a2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5352</TotalTime>
  <Words>640</Words>
  <Application>Microsoft Office PowerPoint</Application>
  <PresentationFormat>Widescreen</PresentationFormat>
  <Paragraphs>98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Verdana</vt:lpstr>
      <vt:lpstr>Otsikko- ja väliotsikkodiat</vt:lpstr>
      <vt:lpstr>Graafiset pohjat</vt:lpstr>
      <vt:lpstr>Blankot pohjat</vt:lpstr>
      <vt:lpstr>Mt 899 Pohjavaarantien ja Mt 8991 Kuikkalammentien liittymän parantaminen, Sotkamo, tiesuunnitelma  Tiesuunnitelmaluonnosten esittely Suunnitelmat nähtävillä 18.6. – 30.6.2021  Tie- ja rakennussuunnitteluvastaava Ari Kuotesaho, Pohjois-Pohjanmaan ELY-keskus, L- vastuualue  Projektipäällikkö Pirkka Hartikainen Sitowise Oy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Yleiskartta</vt:lpstr>
      <vt:lpstr>Suunnitelmakartta</vt:lpstr>
      <vt:lpstr>Teiden leveyksiä</vt:lpstr>
      <vt:lpstr>Leveyksiä</vt:lpstr>
      <vt:lpstr>Teiden korkeusasemat muuttuu hieman, Pohjavaarantie</vt:lpstr>
      <vt:lpstr>Teiden korkeusasemat muuttuu hieman, Kuikkalammentie</vt:lpstr>
      <vt:lpstr>Jalankulku- ja pyöräilyväylä J1 on edelleen jyrkähkö</vt:lpstr>
      <vt:lpstr>Ympäristön käsittelyn periaatteet</vt:lpstr>
      <vt:lpstr>Viitoituksen periaatteet</vt:lpstr>
      <vt:lpstr>PowerPoint Presentation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 Lilius</dc:creator>
  <cp:lastModifiedBy>Pirkka Hartikainen</cp:lastModifiedBy>
  <cp:revision>422</cp:revision>
  <dcterms:created xsi:type="dcterms:W3CDTF">2020-09-16T11:01:19Z</dcterms:created>
  <dcterms:modified xsi:type="dcterms:W3CDTF">2021-06-16T12:02:34Z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0x010100D5D5907C7A7C1B4BA6CD43C5942E7B9D</vt:lpwstr>
  </property>
</Properties>
</file>